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commentAuthors.xml" ContentType="application/vnd.openxmlformats-officedocument.presentationml.commentAuthor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1"/>
  </p:sldMasterIdLst>
  <p:notesMasterIdLst>
    <p:notesMasterId r:id="rId30"/>
  </p:notesMasterIdLst>
  <p:sldIdLst>
    <p:sldId id="256" r:id="rId2"/>
    <p:sldId id="257" r:id="rId3"/>
    <p:sldId id="258" r:id="rId4"/>
    <p:sldId id="259" r:id="rId5"/>
    <p:sldId id="260" r:id="rId6"/>
    <p:sldId id="261" r:id="rId7"/>
    <p:sldId id="262" r:id="rId8"/>
    <p:sldId id="263" r:id="rId9"/>
    <p:sldId id="282" r:id="rId10"/>
    <p:sldId id="283" r:id="rId11"/>
    <p:sldId id="264" r:id="rId12"/>
    <p:sldId id="265" r:id="rId13"/>
    <p:sldId id="266" r:id="rId14"/>
    <p:sldId id="267" r:id="rId15"/>
    <p:sldId id="284" r:id="rId16"/>
    <p:sldId id="268" r:id="rId17"/>
    <p:sldId id="269" r:id="rId18"/>
    <p:sldId id="270" r:id="rId19"/>
    <p:sldId id="285" r:id="rId20"/>
    <p:sldId id="286" r:id="rId21"/>
    <p:sldId id="271" r:id="rId22"/>
    <p:sldId id="272" r:id="rId23"/>
    <p:sldId id="273" r:id="rId24"/>
    <p:sldId id="274" r:id="rId25"/>
    <p:sldId id="288" r:id="rId26"/>
    <p:sldId id="287" r:id="rId27"/>
    <p:sldId id="276" r:id="rId28"/>
    <p:sldId id="277" r:id="rId29"/>
  </p:sldIdLst>
  <p:sldSz cx="9144000" cy="5143500" type="screen16x9"/>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oel de Vahl"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0000FF"/>
    <a:srgbClr val="FF0000"/>
    <a:srgbClr val="00FF00"/>
  </p:clrMru>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857" autoAdjust="0"/>
  </p:normalViewPr>
  <p:slideViewPr>
    <p:cSldViewPr>
      <p:cViewPr varScale="1">
        <p:scale>
          <a:sx n="84" d="100"/>
          <a:sy n="84" d="100"/>
        </p:scale>
        <p:origin x="-1152" y="-78"/>
      </p:cViewPr>
      <p:guideLst>
        <p:guide orient="horz" pos="162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s>
</file>

<file path=ppt/media/image1.jpeg>
</file>

<file path=ppt/media/image10.png>
</file>

<file path=ppt/media/image11.png>
</file>

<file path=ppt/media/image12.jpeg>
</file>

<file path=ppt/media/image13.jpeg>
</file>

<file path=ppt/media/image14.jpeg>
</file>

<file path=ppt/media/image15.png>
</file>

<file path=ppt/media/image16.png>
</file>

<file path=ppt/media/image2.jpeg>
</file>

<file path=ppt/media/image3.pn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 name="Shape 3"/>
          <p:cNvSpPr txBox="1">
            <a:spLocks noGrp="1"/>
          </p:cNvSpPr>
          <p:nvPr>
            <p:ph type="body" idx="1"/>
          </p:nvPr>
        </p:nvSpPr>
        <p:spPr>
          <a:xfrm>
            <a:off x="685800" y="4343400"/>
            <a:ext cx="5486399" cy="4114800"/>
          </a:xfrm>
          <a:prstGeom prst="rect">
            <a:avLst/>
          </a:prstGeom>
        </p:spPr>
        <p:txBody>
          <a:bodyPr lIns="91425" tIns="91425" rIns="91425" bIns="91425" anchor="t" anchorCtr="0"/>
          <a:lstStyle>
            <a:lvl1pPr>
              <a:defRPr sz="1100"/>
            </a:lvl1pPr>
            <a:lvl2pPr>
              <a:defRPr sz="1100"/>
            </a:lvl2pPr>
            <a:lvl3pPr>
              <a:defRPr sz="1100"/>
            </a:lvl3pPr>
            <a:lvl4pPr>
              <a:defRPr sz="1100"/>
            </a:lvl4pPr>
            <a:lvl5pPr>
              <a:defRPr sz="1100"/>
            </a:lvl5pPr>
            <a:lvl6pPr>
              <a:defRPr sz="1100"/>
            </a:lvl6pPr>
            <a:lvl7pPr>
              <a:defRPr sz="1100"/>
            </a:lvl7pPr>
            <a:lvl8pPr>
              <a:defRPr sz="1100"/>
            </a:lvl8pPr>
            <a:lvl9pP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a:p>
        </p:txBody>
      </p:sp>
      <p:sp>
        <p:nvSpPr>
          <p:cNvPr id="163" name="Shape 163"/>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dirty="0"/>
              <a:t>The vegetation is rendered in 4 different ways, depending of distance.</a:t>
            </a:r>
          </a:p>
          <a:p>
            <a:endParaRPr/>
          </a:p>
          <a:p>
            <a:pPr lvl="0" rtl="0">
              <a:buNone/>
            </a:pPr>
            <a:r>
              <a:rPr lang="en-US" dirty="0" smtClean="0"/>
              <a:t>1) At </a:t>
            </a:r>
            <a:r>
              <a:rPr lang="en-US" dirty="0"/>
              <a:t>the closest distance we have full </a:t>
            </a:r>
            <a:r>
              <a:rPr lang="en-US" dirty="0" smtClean="0"/>
              <a:t>models,</a:t>
            </a:r>
            <a:r>
              <a:rPr lang="en-US" baseline="0" dirty="0" smtClean="0"/>
              <a:t> complete with the regular LOD setup</a:t>
            </a:r>
            <a:r>
              <a:rPr lang="en-US" dirty="0" smtClean="0"/>
              <a:t>. These are also animated, swaying in the wind and such.</a:t>
            </a:r>
            <a:endParaRPr lang="en-US" dirty="0"/>
          </a:p>
          <a:p>
            <a:pPr lvl="0" rtl="0">
              <a:buNone/>
            </a:pPr>
            <a:r>
              <a:rPr lang="en-US" dirty="0" smtClean="0"/>
              <a:t>2) Further </a:t>
            </a:r>
            <a:r>
              <a:rPr lang="en-US" dirty="0"/>
              <a:t>back we have simple </a:t>
            </a:r>
            <a:r>
              <a:rPr lang="en-US" dirty="0" smtClean="0"/>
              <a:t>view-aligned impostors.</a:t>
            </a:r>
          </a:p>
          <a:p>
            <a:pPr lvl="0" rtl="0">
              <a:buNone/>
            </a:pPr>
            <a:r>
              <a:rPr lang="en-US" dirty="0" smtClean="0"/>
              <a:t>3) Even </a:t>
            </a:r>
            <a:r>
              <a:rPr lang="en-US" dirty="0"/>
              <a:t>further away we replace the impostors with a "forest carpet" mesh rendered above the terrain.</a:t>
            </a:r>
          </a:p>
          <a:p>
            <a:pPr lvl="0" rtl="0">
              <a:buNone/>
            </a:pPr>
            <a:r>
              <a:rPr lang="en-US" dirty="0" smtClean="0"/>
              <a:t>4) We </a:t>
            </a:r>
            <a:r>
              <a:rPr lang="en-US" dirty="0"/>
              <a:t>also add "forest fins" at a distance to give far mountains a good silhouette.</a:t>
            </a:r>
          </a:p>
        </p:txBody>
      </p:sp>
      <p:sp>
        <p:nvSpPr>
          <p:cNvPr id="207" name="Shape 2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a:p>
        </p:txBody>
      </p:sp>
      <p:sp>
        <p:nvSpPr>
          <p:cNvPr id="213" name="Shape 2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r>
              <a:rPr lang="en-GB" dirty="0" smtClean="0"/>
              <a:t>Mile high club</a:t>
            </a:r>
            <a:endParaRPr dirty="0"/>
          </a:p>
        </p:txBody>
      </p:sp>
      <p:sp>
        <p:nvSpPr>
          <p:cNvPr id="221" name="Shape 2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a:p>
        </p:txBody>
      </p:sp>
      <p:sp>
        <p:nvSpPr>
          <p:cNvPr id="227" name="Shape 2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Shape 233"/>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a:p>
        </p:txBody>
      </p:sp>
      <p:sp>
        <p:nvSpPr>
          <p:cNvPr id="234" name="Shape 2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a:p>
        </p:txBody>
      </p:sp>
      <p:sp>
        <p:nvSpPr>
          <p:cNvPr id="227" name="Shape 2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a:t>One of the problems with a big world as JC2:s is that it has to be filled with meaningful things for the player to do.</a:t>
            </a:r>
          </a:p>
          <a:p>
            <a:endParaRPr/>
          </a:p>
          <a:p>
            <a:pPr lvl="0" rtl="0">
              <a:buNone/>
            </a:pPr>
            <a:r>
              <a:rPr lang="en-US"/>
              <a:t>We try to solve this by having reusable modules, "locations", that can be edited separately and then instanced into the world. Each instance can then be partly overridden to make that instance unique.</a:t>
            </a:r>
          </a:p>
          <a:p>
            <a:endParaRPr/>
          </a:p>
          <a:p>
            <a:pPr lvl="0" rtl="0">
              <a:buNone/>
            </a:pPr>
            <a:r>
              <a:rPr lang="en-US"/>
              <a:t>If a designer modifies a location template then all instances will be updated (unless overridden). This allows us to, for example, add new occluders to many instances, once the template has a final layout.</a:t>
            </a:r>
          </a:p>
          <a:p>
            <a:endParaRPr/>
          </a:p>
          <a:p>
            <a:pPr lvl="0" rtl="0">
              <a:buNone/>
            </a:pPr>
            <a:r>
              <a:rPr lang="en-US"/>
              <a:t>We also support procedural placement of a lot of things. We will talk a bit about vegetation later, but we also place things along roads procedurally, so that designers just can change the road splines without having to worry about lamp posts and guard rails.</a:t>
            </a:r>
          </a:p>
        </p:txBody>
      </p:sp>
      <p:sp>
        <p:nvSpPr>
          <p:cNvPr id="240" name="Shape 240"/>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dirty="0"/>
              <a:t>Our landscape is a height field split up into 512x512 m patches that we call Stream Patches. When compiled a stream patch contains all data required for the game, not just vertex data, but texture, physics, vegetation, and materials.</a:t>
            </a:r>
          </a:p>
          <a:p>
            <a:endParaRPr/>
          </a:p>
          <a:p>
            <a:pPr lvl="0" rtl="0">
              <a:buNone/>
            </a:pPr>
            <a:r>
              <a:rPr lang="en-US" dirty="0"/>
              <a:t>Each stream patch is stored separately on disc, so artists can work in parallel on </a:t>
            </a:r>
            <a:r>
              <a:rPr lang="en-US" dirty="0" err="1"/>
              <a:t>differents</a:t>
            </a:r>
            <a:r>
              <a:rPr lang="en-US" dirty="0"/>
              <a:t> parts of the world.</a:t>
            </a:r>
          </a:p>
          <a:p>
            <a:endParaRPr/>
          </a:p>
          <a:p>
            <a:pPr lvl="0" rtl="0">
              <a:buNone/>
            </a:pPr>
            <a:r>
              <a:rPr lang="en-US" dirty="0"/>
              <a:t>The patches are edited in our </a:t>
            </a:r>
            <a:r>
              <a:rPr lang="en-US" dirty="0" err="1"/>
              <a:t>inhouse</a:t>
            </a:r>
            <a:r>
              <a:rPr lang="en-US" dirty="0"/>
              <a:t> editor but we can export import parts of the map to run through external tools such as erosion filters.</a:t>
            </a:r>
          </a:p>
          <a:p>
            <a:endParaRPr/>
          </a:p>
          <a:p>
            <a:pPr lvl="0" rtl="0">
              <a:buNone/>
            </a:pPr>
            <a:r>
              <a:rPr lang="en-US" dirty="0"/>
              <a:t>The base resolution of the terrain is one sample every 4 meters but we add more detail procedurally at runtime. This is described in more detail in our CTO </a:t>
            </a:r>
            <a:r>
              <a:rPr lang="en-US" dirty="0" err="1"/>
              <a:t>Linus</a:t>
            </a:r>
            <a:r>
              <a:rPr lang="en-US" dirty="0"/>
              <a:t> </a:t>
            </a:r>
            <a:r>
              <a:rPr lang="en-US" dirty="0" err="1"/>
              <a:t>Blombergs</a:t>
            </a:r>
            <a:r>
              <a:rPr lang="en-US" dirty="0"/>
              <a:t> recent article at </a:t>
            </a:r>
            <a:r>
              <a:rPr lang="en-US" dirty="0" err="1"/>
              <a:t>gamasutra</a:t>
            </a:r>
            <a:r>
              <a:rPr lang="en-US" dirty="0"/>
              <a:t>.</a:t>
            </a:r>
          </a:p>
          <a:p>
            <a:endParaRPr/>
          </a:p>
          <a:p>
            <a:endParaRPr/>
          </a:p>
        </p:txBody>
      </p:sp>
      <p:sp>
        <p:nvSpPr>
          <p:cNvPr id="246" name="Shape 246"/>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a:t>Our vegetation system is a procedural system that the artist can feed data into or override. It will place vegetation in an area in a deterministic way, depending on a set of weights and properties.</a:t>
            </a:r>
          </a:p>
          <a:p>
            <a:endParaRPr/>
          </a:p>
          <a:p>
            <a:pPr lvl="0" rtl="0">
              <a:buNone/>
            </a:pPr>
            <a:r>
              <a:rPr lang="en-US"/>
              <a:t>The artists sets up a set of properties and densities for different vegetation type (trees, brush, grass) and the system will take terrain properties such as slope, height and climate zone to place vegetation.</a:t>
            </a:r>
          </a:p>
          <a:p>
            <a:endParaRPr/>
          </a:p>
          <a:p>
            <a:pPr lvl="0" rtl="0">
              <a:buNone/>
            </a:pPr>
            <a:r>
              <a:rPr lang="en-US"/>
              <a:t>The artists can also override the system, removing vegetation completely from an area. We also allow for placing single trees just like any game object.</a:t>
            </a:r>
          </a:p>
        </p:txBody>
      </p:sp>
      <p:sp>
        <p:nvSpPr>
          <p:cNvPr id="252" name="Shape 2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dirty="0" smtClean="0"/>
              <a:t>Here</a:t>
            </a:r>
            <a:r>
              <a:rPr lang="en-US" baseline="0" dirty="0" smtClean="0"/>
              <a:t> </a:t>
            </a:r>
            <a:endParaRPr lang="en-US" dirty="0"/>
          </a:p>
        </p:txBody>
      </p:sp>
      <p:sp>
        <p:nvSpPr>
          <p:cNvPr id="252" name="Shape 2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dirty="0" smtClean="0"/>
              <a:t>In this talk we will cover two different aspects of populating a massive game</a:t>
            </a:r>
            <a:r>
              <a:rPr lang="en-US" baseline="0" dirty="0" smtClean="0"/>
              <a:t> world: 1) The production of content and the tools pipeline. 2) Bringing it to life and rendering.</a:t>
            </a:r>
            <a:endParaRPr lang="en-US" dirty="0" smtClean="0"/>
          </a:p>
          <a:p>
            <a:endParaRPr dirty="0"/>
          </a:p>
          <a:p>
            <a:pPr lvl="0" rtl="0">
              <a:buNone/>
            </a:pPr>
            <a:r>
              <a:rPr lang="en-US" dirty="0"/>
              <a:t>We will try to give some insight into some of the problems we ran into developing and delivering a large world with content, as well as how we </a:t>
            </a:r>
            <a:r>
              <a:rPr lang="en-US" dirty="0" smtClean="0"/>
              <a:t>solved</a:t>
            </a:r>
            <a:r>
              <a:rPr lang="en-US" baseline="0" dirty="0" smtClean="0"/>
              <a:t> </a:t>
            </a:r>
            <a:r>
              <a:rPr lang="en-US" dirty="0" smtClean="0"/>
              <a:t>them</a:t>
            </a:r>
            <a:r>
              <a:rPr lang="en-US" dirty="0"/>
              <a:t>.</a:t>
            </a:r>
          </a:p>
        </p:txBody>
      </p:sp>
      <p:sp>
        <p:nvSpPr>
          <p:cNvPr id="170" name="Shape 1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Shape 251"/>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dirty="0" smtClean="0"/>
              <a:t>Here</a:t>
            </a:r>
            <a:r>
              <a:rPr lang="en-US" baseline="0" dirty="0" smtClean="0"/>
              <a:t> the blue circle marks regular procedurally placed vegetation.</a:t>
            </a:r>
          </a:p>
          <a:p>
            <a:pPr lvl="0" rtl="0">
              <a:buNone/>
            </a:pPr>
            <a:r>
              <a:rPr lang="en-US" baseline="0" dirty="0" smtClean="0"/>
              <a:t>The green circle shows manually placed vegetation.</a:t>
            </a:r>
          </a:p>
          <a:p>
            <a:pPr lvl="0" rtl="0">
              <a:buNone/>
            </a:pPr>
            <a:endParaRPr lang="en-US" baseline="0" dirty="0" smtClean="0"/>
          </a:p>
          <a:p>
            <a:pPr lvl="0" rtl="0">
              <a:buNone/>
            </a:pPr>
            <a:r>
              <a:rPr lang="en-US" baseline="0" dirty="0" smtClean="0"/>
              <a:t>Being able to manually place vegetation is very important for authoring man-made areas like these. While these trees are manually placed, they are still vegetation managed by the vegetation system, rather than just being regular models. This way </a:t>
            </a:r>
            <a:r>
              <a:rPr lang="en-GB" baseline="0" dirty="0" smtClean="0"/>
              <a:t>they behave consistently with other vegetation</a:t>
            </a:r>
            <a:r>
              <a:rPr lang="en-US" baseline="0" dirty="0" smtClean="0"/>
              <a:t>, become impostors in the distance, and are batched with other vegetation.</a:t>
            </a:r>
          </a:p>
          <a:p>
            <a:pPr lvl="0" rtl="0">
              <a:buNone/>
            </a:pPr>
            <a:endParaRPr lang="en-US" dirty="0"/>
          </a:p>
        </p:txBody>
      </p:sp>
      <p:sp>
        <p:nvSpPr>
          <p:cNvPr id="252" name="Shape 2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Shape 25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a:t>The Avalanche content pipeline had grown organically since the start of the company and was very ad hoc. It was just a collection of compilers without very good dependency checking.</a:t>
            </a:r>
          </a:p>
          <a:p>
            <a:pPr lvl="0" rtl="0">
              <a:buNone/>
            </a:pPr>
            <a:r>
              <a:rPr lang="en-US"/>
              <a:t>Some compilers even depended on other compiled data, from other platforms. This led to a situation where clean builds would fail, and seemingly successful builds would fail on launch since not all data was updated.</a:t>
            </a:r>
          </a:p>
          <a:p>
            <a:pPr lvl="0" rtl="0">
              <a:buNone/>
            </a:pPr>
            <a:r>
              <a:rPr lang="en-US"/>
              <a:t>There was also a World export build step which was run from the actual editor and took 40 hours (split on 4 computers, so 10h) which would often fail due to an unstable editor. This combined with bad support for hot reloading (only textures) would lead to huge turnaround times, where an updated model wouldn't show up after days of failed builds.</a:t>
            </a:r>
          </a:p>
        </p:txBody>
      </p:sp>
      <p:sp>
        <p:nvSpPr>
          <p:cNvPr id="258" name="Shape 258"/>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Shape 263"/>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a:t>During JC2 completion the engine team took a holistic approach and rewrote a lot of the content build. A compiler framework and dependency walker was created and a lot of compilers was rewritten.</a:t>
            </a:r>
          </a:p>
          <a:p>
            <a:endParaRPr/>
          </a:p>
          <a:p>
            <a:pPr lvl="0" rtl="0">
              <a:buNone/>
            </a:pPr>
            <a:r>
              <a:rPr lang="en-US"/>
              <a:t>This resulted in a lot of speedups, for example the old model compiler was written in C++, but the new python version was about 10 times faster.</a:t>
            </a:r>
          </a:p>
          <a:p>
            <a:endParaRPr/>
          </a:p>
          <a:p>
            <a:pPr lvl="0" rtl="0">
              <a:buNone/>
            </a:pPr>
            <a:r>
              <a:rPr lang="en-US"/>
              <a:t>We also added a nightly unit test that made sure that incremental and full builds where identical.</a:t>
            </a:r>
          </a:p>
          <a:p>
            <a:endParaRPr/>
          </a:p>
          <a:p>
            <a:pPr lvl="0" rtl="0">
              <a:buNone/>
            </a:pPr>
            <a:r>
              <a:rPr lang="en-US"/>
              <a:t>Another thing that has been added since is that we try to fail as early as possible, of course this was impossible to add during production since there was a lot of broken content (due to bad or no error messages). It was eased in and now artists can hopefully fix broken content before checking in, as long as there are good error messages from the compilers.</a:t>
            </a:r>
          </a:p>
          <a:p>
            <a:endParaRPr/>
          </a:p>
          <a:p>
            <a:pPr lvl="0" rtl="0">
              <a:buNone/>
            </a:pPr>
            <a:r>
              <a:rPr lang="en-US"/>
              <a:t>During the end of JC2 it was mandatory to enter  a world location for all bugs, so that the game could query TTP and show the bugs in game and editor. This allowed designers to clear lots of bugs in a single area quickly.</a:t>
            </a:r>
          </a:p>
        </p:txBody>
      </p:sp>
      <p:sp>
        <p:nvSpPr>
          <p:cNvPr id="264" name="Shape 264"/>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a:t>All in all this resulted in a much faster pipeline: </a:t>
            </a:r>
          </a:p>
          <a:p>
            <a:pPr lvl="0" rtl="0">
              <a:buNone/>
            </a:pPr>
            <a:r>
              <a:rPr lang="en-US"/>
              <a:t>Old: 45m data, 45m nav meshes, 40h world export</a:t>
            </a:r>
          </a:p>
          <a:p>
            <a:pPr lvl="0" rtl="0">
              <a:buNone/>
            </a:pPr>
            <a:r>
              <a:rPr lang="en-US"/>
              <a:t>New: 12m data, 8m nav meshes, 15m location compile</a:t>
            </a:r>
          </a:p>
          <a:p>
            <a:endParaRPr/>
          </a:p>
          <a:p>
            <a:pPr lvl="0" rtl="0">
              <a:buNone/>
            </a:pPr>
            <a:r>
              <a:rPr lang="en-US"/>
              <a:t>The location compiler replaces the old world export step, and is run as a compile step instead of from the editor.</a:t>
            </a:r>
          </a:p>
        </p:txBody>
      </p:sp>
      <p:sp>
        <p:nvSpPr>
          <p:cNvPr id="270" name="Shape 270"/>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a:t>During JC2 we used batch files to fetch builds to local drive/devkit, but since the build was unreliable people had to keep a "latest known good" build around if the build the batch file fetched was failing.</a:t>
            </a:r>
          </a:p>
          <a:p>
            <a:endParaRPr/>
          </a:p>
          <a:p>
            <a:pPr lvl="0" rtl="0">
              <a:buNone/>
            </a:pPr>
            <a:r>
              <a:rPr lang="en-US"/>
              <a:t>We have now switched to an internal tool called "Slug" that allows the user to select a build (by number and branch) and start that. This together with a new VFS allows us to only copy the essential files (if any) and stream the rest directly from the content servers.</a:t>
            </a:r>
          </a:p>
        </p:txBody>
      </p:sp>
      <p:sp>
        <p:nvSpPr>
          <p:cNvPr id="276" name="Shape 276"/>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dirty="0" smtClean="0"/>
              <a:t>So a</a:t>
            </a:r>
            <a:r>
              <a:rPr lang="en-US" baseline="0" dirty="0" smtClean="0"/>
              <a:t> conclusion of the things we learned from this:</a:t>
            </a:r>
          </a:p>
          <a:p>
            <a:pPr lvl="0" rtl="0">
              <a:buNone/>
            </a:pPr>
            <a:endParaRPr lang="en-US" baseline="0" dirty="0" smtClean="0"/>
          </a:p>
          <a:p>
            <a:pPr lvl="0" rtl="0">
              <a:buNone/>
            </a:pPr>
            <a:r>
              <a:rPr lang="en-US" baseline="0" dirty="0" smtClean="0"/>
              <a:t>A world filled with meaningful content makes the world perceived as larger.</a:t>
            </a:r>
          </a:p>
          <a:p>
            <a:pPr lvl="0" rtl="0">
              <a:buNone/>
            </a:pPr>
            <a:endParaRPr lang="en-US" baseline="0" dirty="0" smtClean="0"/>
          </a:p>
          <a:p>
            <a:pPr lvl="0" rtl="0">
              <a:buNone/>
            </a:pPr>
            <a:r>
              <a:rPr lang="en-US" baseline="0" dirty="0" smtClean="0"/>
              <a:t>Reduced build times makes us all more productive due to faster iterations, and leads to better content.</a:t>
            </a:r>
          </a:p>
          <a:p>
            <a:pPr lvl="0" rtl="0">
              <a:buNone/>
            </a:pPr>
            <a:endParaRPr lang="en-US" baseline="0" dirty="0" smtClean="0"/>
          </a:p>
          <a:p>
            <a:pPr lvl="0" rtl="0">
              <a:buNone/>
            </a:pPr>
            <a:r>
              <a:rPr lang="en-US" baseline="0" dirty="0" smtClean="0"/>
              <a:t>It’s also important for everyone to trust the build, to actually be able to iterate fast.</a:t>
            </a:r>
          </a:p>
          <a:p>
            <a:pPr lvl="0" rtl="0">
              <a:buNone/>
            </a:pPr>
            <a:endParaRPr lang="en-US" baseline="0" dirty="0" smtClean="0"/>
          </a:p>
          <a:p>
            <a:pPr lvl="0" rtl="0">
              <a:buNone/>
            </a:pPr>
            <a:r>
              <a:rPr lang="en-US" baseline="0" dirty="0" smtClean="0"/>
              <a:t>And also, try to avoid accepting bad content. Reject it early with good error messages so that artists can fix it before anyone else sees it.</a:t>
            </a:r>
            <a:endParaRPr lang="en-US" dirty="0"/>
          </a:p>
        </p:txBody>
      </p:sp>
      <p:sp>
        <p:nvSpPr>
          <p:cNvPr id="276" name="Shape 2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Shape 275"/>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endParaRPr lang="en-US" dirty="0"/>
          </a:p>
        </p:txBody>
      </p:sp>
      <p:sp>
        <p:nvSpPr>
          <p:cNvPr id="276" name="Shape 2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Shape 287"/>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endParaRPr/>
          </a:p>
        </p:txBody>
      </p:sp>
      <p:sp>
        <p:nvSpPr>
          <p:cNvPr id="288" name="Shape 2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Shape 293"/>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a:t>While is is not specific to large worlds it might be of interest here too.</a:t>
            </a:r>
          </a:p>
          <a:p>
            <a:endParaRPr/>
          </a:p>
          <a:p>
            <a:pPr lvl="0" rtl="0">
              <a:buNone/>
            </a:pPr>
            <a:r>
              <a:rPr lang="en-US"/>
              <a:t>Our code base is primarily C++ and we had a lot of problems with long compile and link times.</a:t>
            </a:r>
          </a:p>
          <a:p>
            <a:pPr lvl="0" rtl="0">
              <a:buNone/>
            </a:pPr>
            <a:r>
              <a:rPr lang="en-US"/>
              <a:t>We introduced a custom batching build step that batched nearby C++ files together reducing the number of translation units. This reduced both compile and link times a lot. It also have a few side effects: on the positive side a lot more functions could be inlined by the compiler without having to use LTCG, but on the negative side there was a lot of problems with include and namespace leaks between files.</a:t>
            </a:r>
          </a:p>
          <a:p>
            <a:pPr lvl="0" rtl="0">
              <a:buNone/>
            </a:pPr>
            <a:r>
              <a:rPr lang="en-US"/>
              <a:t>We also transitioned from VS and Incredibuild to JAM and using our own powerful remote build servers, which reduced compile times a lot.</a:t>
            </a:r>
          </a:p>
          <a:p>
            <a:endParaRPr/>
          </a:p>
          <a:p>
            <a:pPr lvl="0" rtl="0">
              <a:buNone/>
            </a:pPr>
            <a:r>
              <a:rPr lang="en-US"/>
              <a:t>Since then a lot of code has been broken out of the game build and put into separate precompiled libraries that are versioned and shared between projects, to reduce merge problems and increase stability and code quality.</a:t>
            </a:r>
          </a:p>
        </p:txBody>
      </p:sp>
      <p:sp>
        <p:nvSpPr>
          <p:cNvPr id="294" name="Shape 294"/>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buNone/>
            </a:pPr>
            <a:r>
              <a:rPr lang="en-US" dirty="0"/>
              <a:t>Large open-world games is the specialty of Avalanche Studios. Both Just Cause games are over 1,000 km2, or 400mi2.</a:t>
            </a:r>
          </a:p>
          <a:p>
            <a:pPr lvl="0" rtl="0">
              <a:buNone/>
            </a:pPr>
            <a:r>
              <a:rPr lang="en-US" dirty="0"/>
              <a:t>Just Cause 1 - Released in 2006. Generally perceived as rather empty.</a:t>
            </a:r>
          </a:p>
          <a:p>
            <a:pPr lvl="0" rtl="0">
              <a:buNone/>
            </a:pPr>
            <a:r>
              <a:rPr lang="en-US" dirty="0"/>
              <a:t>Just Cause 2 - Released in 2010. Generally perceived as endless supply of stuff to blow up</a:t>
            </a:r>
            <a:r>
              <a:rPr lang="en-US" dirty="0" smtClean="0"/>
              <a:t>.</a:t>
            </a:r>
            <a:endParaRPr lang="en-US" dirty="0"/>
          </a:p>
          <a:p>
            <a:endParaRPr dirty="0"/>
          </a:p>
          <a:p>
            <a:pPr lvl="0" rtl="0">
              <a:buNone/>
            </a:pPr>
            <a:r>
              <a:rPr lang="en-US" dirty="0"/>
              <a:t>Same size, JC2 felt "bigger" - More content. Hundreds of thousands of players keep playing JC2 several years after release. Hardly the case for JC1.</a:t>
            </a:r>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buNone/>
            </a:pPr>
            <a:r>
              <a:rPr lang="en-US"/>
              <a:t>While we ultimately reached our goals and shipped a high-quality game, getting there was not all a success story. It is also a story about poor tools, broken builds, horrible turnaround times, and the efforts to salvage the situation. Looking back given the state we are in now, and how things looked back then, it is amazing and a true feat of the team to be able to ship Just Cause 2, especially at the quality level we reached in the end. Needless to say, the quality of our tools was nowhere near the same as the game.</a:t>
            </a:r>
          </a:p>
          <a:p>
            <a:endParaRPr/>
          </a:p>
          <a:p>
            <a:endParaRPr/>
          </a:p>
          <a:p>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dirty="0"/>
              <a:t>To make the world living, we have a world simulation system that makes sure there is always something going on. It spawns  civilians, vehicles, airplanes and boats around the player.</a:t>
            </a:r>
          </a:p>
          <a:p>
            <a:endParaRPr dirty="0"/>
          </a:p>
          <a:p>
            <a:pPr lvl="0" rtl="0">
              <a:buNone/>
            </a:pPr>
            <a:r>
              <a:rPr lang="en-US" dirty="0"/>
              <a:t>Not only is this important to make the world living, it's also important to </a:t>
            </a:r>
            <a:r>
              <a:rPr lang="en-US" dirty="0" err="1"/>
              <a:t>gameplay</a:t>
            </a:r>
            <a:r>
              <a:rPr lang="en-US" dirty="0"/>
              <a:t> since it ensures that the player can always get out of a tight spot. For example if the player crashes a plane at sea we can make sure a boat passes at a reasonable distance quite soon.</a:t>
            </a:r>
          </a:p>
          <a:p>
            <a:endParaRPr dirty="0"/>
          </a:p>
          <a:p>
            <a:pPr lvl="0" rtl="0">
              <a:buNone/>
            </a:pPr>
            <a:r>
              <a:rPr lang="en-US" dirty="0"/>
              <a:t>The system also makes sure there is a bit of animal </a:t>
            </a:r>
            <a:r>
              <a:rPr lang="en-US" dirty="0" smtClean="0"/>
              <a:t>life,</a:t>
            </a:r>
            <a:r>
              <a:rPr lang="en-US" baseline="0" dirty="0" smtClean="0"/>
              <a:t> such as birds, insects, fish and scorpions. Similarly, there’s also typically a leaf or two falling from the trees here and there. These small details really make a big difference for making the world come to life.</a:t>
            </a:r>
            <a:endParaRPr lang="en-US" dirty="0"/>
          </a:p>
          <a:p>
            <a:endParaRPr dirty="0"/>
          </a:p>
          <a:p>
            <a:pPr lvl="0" rtl="0">
              <a:buNone/>
            </a:pPr>
            <a:r>
              <a:rPr lang="en-US" dirty="0"/>
              <a:t>Worth mentioning here is also our day night cycle. As we found out during development, players prefer daytime more than night time, so our system has a </a:t>
            </a:r>
            <a:r>
              <a:rPr lang="en-US" dirty="0" smtClean="0"/>
              <a:t>non-linear </a:t>
            </a:r>
            <a:r>
              <a:rPr lang="en-US" dirty="0"/>
              <a:t>time flow. We have a longer day, and a shorter night. We also highlight sunset and rise by staying longer there.</a:t>
            </a:r>
          </a:p>
        </p:txBody>
      </p:sp>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r>
              <a:rPr lang="en-GB" dirty="0" smtClean="0"/>
              <a:t>Time moves fast during night, especially just before sunrise and after sunset. Sunrise and sunset is visually</a:t>
            </a:r>
            <a:r>
              <a:rPr lang="en-GB" baseline="0" dirty="0" smtClean="0"/>
              <a:t> pleasing though, so we stay longer at those hours, then fast-forward a little after sunrise to mid-day, stay there for a quite long time, then fast-forward to sunset.</a:t>
            </a:r>
            <a:endParaRPr/>
          </a:p>
        </p:txBody>
      </p:sp>
      <p:sp>
        <p:nvSpPr>
          <p:cNvPr id="201" name="Shape 201"/>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dirty="0"/>
              <a:t>The vegetation is rendered in 4 different ways, depending of distance.</a:t>
            </a:r>
          </a:p>
          <a:p>
            <a:endParaRPr/>
          </a:p>
          <a:p>
            <a:pPr lvl="0" rtl="0">
              <a:buNone/>
            </a:pPr>
            <a:r>
              <a:rPr lang="en-US" dirty="0" smtClean="0"/>
              <a:t>1) At </a:t>
            </a:r>
            <a:r>
              <a:rPr lang="en-US" dirty="0"/>
              <a:t>the closest distance we have full </a:t>
            </a:r>
            <a:r>
              <a:rPr lang="en-US" dirty="0" smtClean="0"/>
              <a:t>models,</a:t>
            </a:r>
            <a:r>
              <a:rPr lang="en-US" baseline="0" dirty="0" smtClean="0"/>
              <a:t> complete with the regular LOD setup</a:t>
            </a:r>
            <a:r>
              <a:rPr lang="en-US" dirty="0" smtClean="0"/>
              <a:t>. These are also animated, swaying in the wind and such.</a:t>
            </a:r>
            <a:endParaRPr lang="en-US" dirty="0"/>
          </a:p>
          <a:p>
            <a:pPr lvl="0" rtl="0">
              <a:buNone/>
            </a:pPr>
            <a:r>
              <a:rPr lang="en-US" dirty="0" smtClean="0"/>
              <a:t>2) Further </a:t>
            </a:r>
            <a:r>
              <a:rPr lang="en-US" dirty="0"/>
              <a:t>back we have simple </a:t>
            </a:r>
            <a:r>
              <a:rPr lang="en-US" dirty="0" smtClean="0"/>
              <a:t>view-aligned impostors.</a:t>
            </a:r>
          </a:p>
          <a:p>
            <a:pPr lvl="0" rtl="0">
              <a:buNone/>
            </a:pPr>
            <a:r>
              <a:rPr lang="en-US" dirty="0" smtClean="0"/>
              <a:t>3) Even </a:t>
            </a:r>
            <a:r>
              <a:rPr lang="en-US" dirty="0"/>
              <a:t>further away we replace the impostors with a "forest carpet" mesh rendered above the terrain.</a:t>
            </a:r>
          </a:p>
          <a:p>
            <a:pPr lvl="0" rtl="0">
              <a:buNone/>
            </a:pPr>
            <a:r>
              <a:rPr lang="en-US" dirty="0" smtClean="0"/>
              <a:t>4) We </a:t>
            </a:r>
            <a:r>
              <a:rPr lang="en-US" dirty="0"/>
              <a:t>also add "forest fins" at a distance to give far mountains a good silhouette.</a:t>
            </a:r>
          </a:p>
        </p:txBody>
      </p:sp>
      <p:sp>
        <p:nvSpPr>
          <p:cNvPr id="207" name="Shape 2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lvl="0" rtl="0">
              <a:buNone/>
            </a:pPr>
            <a:r>
              <a:rPr lang="en-US" dirty="0"/>
              <a:t>The vegetation is rendered in 4 different ways, depending of distance.</a:t>
            </a:r>
          </a:p>
          <a:p>
            <a:endParaRPr/>
          </a:p>
          <a:p>
            <a:pPr lvl="0" rtl="0">
              <a:buNone/>
            </a:pPr>
            <a:r>
              <a:rPr lang="en-US" dirty="0" smtClean="0"/>
              <a:t>1) At </a:t>
            </a:r>
            <a:r>
              <a:rPr lang="en-US" dirty="0"/>
              <a:t>the closest distance we have full </a:t>
            </a:r>
            <a:r>
              <a:rPr lang="en-US" dirty="0" smtClean="0"/>
              <a:t>models,</a:t>
            </a:r>
            <a:r>
              <a:rPr lang="en-US" baseline="0" dirty="0" smtClean="0"/>
              <a:t> complete with the regular LOD setup</a:t>
            </a:r>
            <a:r>
              <a:rPr lang="en-US" dirty="0" smtClean="0"/>
              <a:t>. These are also animated, swaying in the wind and such.</a:t>
            </a:r>
            <a:endParaRPr lang="en-US" dirty="0"/>
          </a:p>
          <a:p>
            <a:pPr lvl="0" rtl="0">
              <a:buNone/>
            </a:pPr>
            <a:r>
              <a:rPr lang="en-US" dirty="0" smtClean="0"/>
              <a:t>2) Further </a:t>
            </a:r>
            <a:r>
              <a:rPr lang="en-US" dirty="0"/>
              <a:t>back we have simple </a:t>
            </a:r>
            <a:r>
              <a:rPr lang="en-US" dirty="0" smtClean="0"/>
              <a:t>view-aligned impostors.</a:t>
            </a:r>
          </a:p>
          <a:p>
            <a:pPr lvl="0" rtl="0">
              <a:buNone/>
            </a:pPr>
            <a:r>
              <a:rPr lang="en-US" dirty="0" smtClean="0"/>
              <a:t>3) Even </a:t>
            </a:r>
            <a:r>
              <a:rPr lang="en-US" dirty="0"/>
              <a:t>further away we replace the impostors with a "forest carpet" mesh rendered above the terrain.</a:t>
            </a:r>
          </a:p>
          <a:p>
            <a:pPr lvl="0" rtl="0">
              <a:buNone/>
            </a:pPr>
            <a:r>
              <a:rPr lang="en-US" dirty="0" smtClean="0"/>
              <a:t>4) We </a:t>
            </a:r>
            <a:r>
              <a:rPr lang="en-US" dirty="0"/>
              <a:t>also add "forest fins" at a distance to give far mountains a good silhouette.</a:t>
            </a:r>
          </a:p>
        </p:txBody>
      </p:sp>
      <p:sp>
        <p:nvSpPr>
          <p:cNvPr id="207" name="Shape 2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stretch>
            <a:fillRect/>
          </a:stretch>
        </a:blipFill>
        <a:effectLst/>
      </p:bgPr>
    </p:bg>
    <p:spTree>
      <p:nvGrpSpPr>
        <p:cNvPr id="1" name="Shape 10"/>
        <p:cNvGrpSpPr/>
        <p:nvPr/>
      </p:nvGrpSpPr>
      <p:grpSpPr>
        <a:xfrm>
          <a:off x="0" y="0"/>
          <a:ext cx="0" cy="0"/>
          <a:chOff x="0" y="0"/>
          <a:chExt cx="0" cy="0"/>
        </a:xfrm>
      </p:grpSpPr>
      <p:sp>
        <p:nvSpPr>
          <p:cNvPr id="11" name="Shape 11"/>
          <p:cNvSpPr/>
          <p:nvPr/>
        </p:nvSpPr>
        <p:spPr>
          <a:xfrm>
            <a:off x="2000250" y="1238250"/>
            <a:ext cx="6286500" cy="195898"/>
          </a:xfrm>
          <a:prstGeom prst="rect">
            <a:avLst/>
          </a:prstGeom>
          <a:blipFill>
            <a:blip r:embed="rId3"/>
            <a:stretch>
              <a:fillRect/>
            </a:stretch>
          </a:blipFill>
        </p:spPr>
      </p:sp>
      <p:sp>
        <p:nvSpPr>
          <p:cNvPr id="12" name="Shape 12"/>
          <p:cNvSpPr txBox="1">
            <a:spLocks noGrp="1"/>
          </p:cNvSpPr>
          <p:nvPr>
            <p:ph type="ctrTitle"/>
          </p:nvPr>
        </p:nvSpPr>
        <p:spPr>
          <a:xfrm>
            <a:off x="2000250" y="695643"/>
            <a:ext cx="6191250" cy="640555"/>
          </a:xfrm>
          <a:prstGeom prst="rect">
            <a:avLst/>
          </a:prstGeom>
          <a:noFill/>
          <a:ln>
            <a:noFill/>
          </a:ln>
        </p:spPr>
        <p:txBody>
          <a:bodyPr lIns="91425" tIns="91425" rIns="91425" bIns="91425" anchor="ctr" anchorCtr="0"/>
          <a:lstStyle>
            <a:lvl1pPr marL="0" marR="0" indent="0" algn="l" rtl="0">
              <a:spcBef>
                <a:spcPts val="0"/>
              </a:spcBef>
              <a:buClr>
                <a:schemeClr val="dk1"/>
              </a:buClr>
              <a:buFont typeface="Arial"/>
              <a:buNone/>
              <a:defRPr sz="3400" b="1" i="0" u="none" strike="noStrike" cap="none" baseline="0">
                <a:solidFill>
                  <a:schemeClr val="dk1"/>
                </a:solidFill>
                <a:latin typeface="Arial"/>
                <a:ea typeface="Arial"/>
                <a:cs typeface="Arial"/>
                <a:sym typeface="Arial"/>
              </a:defRPr>
            </a:lvl1pPr>
            <a:lvl2pPr marL="0" marR="0" indent="0" algn="l" rtl="0">
              <a:defRPr/>
            </a:lvl2pPr>
            <a:lvl3pPr marL="0" marR="0" indent="0" algn="l" rtl="0">
              <a:defRPr/>
            </a:lvl3pPr>
            <a:lvl4pPr marL="0" marR="0" indent="0" algn="l" rtl="0">
              <a:defRPr/>
            </a:lvl4pPr>
            <a:lvl5pPr marL="0" marR="0" indent="0" algn="l" rtl="0">
              <a:defRPr/>
            </a:lvl5pPr>
            <a:lvl6pPr marL="0" marR="0" indent="0" algn="l" rtl="0">
              <a:defRPr/>
            </a:lvl6pPr>
            <a:lvl7pPr marL="0" marR="0" indent="0" algn="l" rtl="0">
              <a:defRPr/>
            </a:lvl7pPr>
            <a:lvl8pPr marL="0" marR="0" indent="0" algn="l" rtl="0">
              <a:defRPr/>
            </a:lvl8pPr>
            <a:lvl9pPr marL="0" marR="0" indent="0" algn="l" rtl="0">
              <a:defRPr/>
            </a:lvl9pPr>
          </a:lstStyle>
          <a:p>
            <a:endParaRPr/>
          </a:p>
        </p:txBody>
      </p:sp>
      <p:sp>
        <p:nvSpPr>
          <p:cNvPr id="13" name="Shape 13"/>
          <p:cNvSpPr txBox="1">
            <a:spLocks noGrp="1"/>
          </p:cNvSpPr>
          <p:nvPr>
            <p:ph type="subTitle" idx="1"/>
          </p:nvPr>
        </p:nvSpPr>
        <p:spPr>
          <a:xfrm>
            <a:off x="2047875" y="1328092"/>
            <a:ext cx="6400799" cy="473551"/>
          </a:xfrm>
          <a:prstGeom prst="rect">
            <a:avLst/>
          </a:prstGeom>
          <a:noFill/>
          <a:ln>
            <a:noFill/>
          </a:ln>
        </p:spPr>
        <p:txBody>
          <a:bodyPr lIns="91425" tIns="91425" rIns="91425" bIns="91425" anchor="t" anchorCtr="0"/>
          <a:lstStyle>
            <a:lvl1pPr marL="0" marR="0" indent="0" algn="l" rtl="0">
              <a:spcBef>
                <a:spcPts val="360"/>
              </a:spcBef>
              <a:buClr>
                <a:srgbClr val="888888"/>
              </a:buClr>
              <a:buFont typeface="Arial"/>
              <a:buNone/>
              <a:defRPr sz="1800" b="0" i="0" u="none" strike="noStrike" cap="none" baseline="0">
                <a:solidFill>
                  <a:srgbClr val="888888"/>
                </a:solidFill>
                <a:latin typeface="Arial"/>
                <a:ea typeface="Arial"/>
                <a:cs typeface="Arial"/>
                <a:sym typeface="Arial"/>
              </a:defRPr>
            </a:lvl1pPr>
            <a:lvl2pPr marL="408193" marR="0" indent="-1793" algn="ctr" rtl="0">
              <a:spcBef>
                <a:spcPts val="500"/>
              </a:spcBef>
              <a:buClr>
                <a:srgbClr val="888888"/>
              </a:buClr>
              <a:buFont typeface="Arial"/>
              <a:buNone/>
              <a:defRPr sz="2500" b="0" i="0" u="none" strike="noStrike" cap="none" baseline="0">
                <a:solidFill>
                  <a:srgbClr val="888888"/>
                </a:solidFill>
                <a:latin typeface="Arial"/>
                <a:ea typeface="Arial"/>
                <a:cs typeface="Arial"/>
                <a:sym typeface="Arial"/>
              </a:defRPr>
            </a:lvl2pPr>
            <a:lvl3pPr marL="816387" marR="0" indent="-3587" algn="ctr" rtl="0">
              <a:spcBef>
                <a:spcPts val="420"/>
              </a:spcBef>
              <a:buClr>
                <a:srgbClr val="888888"/>
              </a:buClr>
              <a:buFont typeface="Arial"/>
              <a:buNone/>
              <a:defRPr sz="2100" b="0" i="0" u="none" strike="noStrike" cap="none" baseline="0">
                <a:solidFill>
                  <a:srgbClr val="888888"/>
                </a:solidFill>
                <a:latin typeface="Arial"/>
                <a:ea typeface="Arial"/>
                <a:cs typeface="Arial"/>
                <a:sym typeface="Arial"/>
              </a:defRPr>
            </a:lvl3pPr>
            <a:lvl4pPr marL="1224582" marR="0" indent="-5382" algn="ctr" rtl="0">
              <a:spcBef>
                <a:spcPts val="360"/>
              </a:spcBef>
              <a:buClr>
                <a:srgbClr val="888888"/>
              </a:buClr>
              <a:buFont typeface="Arial"/>
              <a:buNone/>
              <a:defRPr sz="1800" b="0" i="0" u="none" strike="noStrike" cap="none" baseline="0">
                <a:solidFill>
                  <a:srgbClr val="888888"/>
                </a:solidFill>
                <a:latin typeface="Arial"/>
                <a:ea typeface="Arial"/>
                <a:cs typeface="Arial"/>
                <a:sym typeface="Arial"/>
              </a:defRPr>
            </a:lvl4pPr>
            <a:lvl5pPr marL="1632775" marR="0" indent="-7175" algn="ctr" rtl="0">
              <a:spcBef>
                <a:spcPts val="360"/>
              </a:spcBef>
              <a:buClr>
                <a:srgbClr val="888888"/>
              </a:buClr>
              <a:buFont typeface="Arial"/>
              <a:buNone/>
              <a:defRPr sz="1800" b="0" i="0" u="none" strike="noStrike" cap="none" baseline="0">
                <a:solidFill>
                  <a:srgbClr val="888888"/>
                </a:solidFill>
                <a:latin typeface="Arial"/>
                <a:ea typeface="Arial"/>
                <a:cs typeface="Arial"/>
                <a:sym typeface="Arial"/>
              </a:defRPr>
            </a:lvl5pPr>
            <a:lvl6pPr marL="2040969" marR="0" indent="-8969" algn="ctr" rtl="0">
              <a:spcBef>
                <a:spcPts val="360"/>
              </a:spcBef>
              <a:buClr>
                <a:srgbClr val="888888"/>
              </a:buClr>
              <a:buFont typeface="Calibri"/>
              <a:buNone/>
              <a:defRPr sz="1800" b="0" i="0" u="none" strike="noStrike" cap="none" baseline="0">
                <a:solidFill>
                  <a:srgbClr val="888888"/>
                </a:solidFill>
                <a:latin typeface="Calibri"/>
                <a:ea typeface="Calibri"/>
                <a:cs typeface="Calibri"/>
                <a:sym typeface="Calibri"/>
              </a:defRPr>
            </a:lvl6pPr>
            <a:lvl7pPr marL="2449163" marR="0" indent="-10762" algn="ctr" rtl="0">
              <a:spcBef>
                <a:spcPts val="360"/>
              </a:spcBef>
              <a:buClr>
                <a:srgbClr val="888888"/>
              </a:buClr>
              <a:buFont typeface="Calibri"/>
              <a:buNone/>
              <a:defRPr sz="1800" b="0" i="0" u="none" strike="noStrike" cap="none" baseline="0">
                <a:solidFill>
                  <a:srgbClr val="888888"/>
                </a:solidFill>
                <a:latin typeface="Calibri"/>
                <a:ea typeface="Calibri"/>
                <a:cs typeface="Calibri"/>
                <a:sym typeface="Calibri"/>
              </a:defRPr>
            </a:lvl7pPr>
            <a:lvl8pPr marL="2857357" marR="0" indent="-12556" algn="ctr" rtl="0">
              <a:spcBef>
                <a:spcPts val="360"/>
              </a:spcBef>
              <a:buClr>
                <a:srgbClr val="888888"/>
              </a:buClr>
              <a:buFont typeface="Calibri"/>
              <a:buNone/>
              <a:defRPr sz="1800" b="0" i="0" u="none" strike="noStrike" cap="none" baseline="0">
                <a:solidFill>
                  <a:srgbClr val="888888"/>
                </a:solidFill>
                <a:latin typeface="Calibri"/>
                <a:ea typeface="Calibri"/>
                <a:cs typeface="Calibri"/>
                <a:sym typeface="Calibri"/>
              </a:defRPr>
            </a:lvl8pPr>
            <a:lvl9pPr marL="3265551" marR="0" indent="-1651" algn="ctr" rtl="0">
              <a:spcBef>
                <a:spcPts val="360"/>
              </a:spcBef>
              <a:buClr>
                <a:srgbClr val="888888"/>
              </a:buClr>
              <a:buFont typeface="Calibri"/>
              <a:buNone/>
              <a:defRPr sz="1800" b="0" i="0" u="none" strike="noStrike" cap="none" baseline="0">
                <a:solidFill>
                  <a:srgbClr val="888888"/>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Tx" type="vertTx">
  <p:cSld name="vertTx">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457200" y="205979"/>
            <a:ext cx="8229600" cy="857250"/>
          </a:xfrm>
          <a:prstGeom prst="rect">
            <a:avLst/>
          </a:prstGeom>
          <a:noFill/>
          <a:ln>
            <a:noFill/>
          </a:ln>
        </p:spPr>
        <p:txBody>
          <a:bodyPr lIns="91425" tIns="91425" rIns="91425" bIns="91425" anchor="ctr" anchorCtr="0"/>
          <a:lstStyle>
            <a:lvl1pPr algn="ctr" rtl="0">
              <a:spcBef>
                <a:spcPts val="0"/>
              </a:spcBef>
              <a:buClr>
                <a:schemeClr val="dk1"/>
              </a:buClr>
              <a:buFont typeface="Arial"/>
              <a:buNone/>
              <a:defRPr sz="3900" b="1">
                <a:solidFill>
                  <a:schemeClr val="dk1"/>
                </a:solidFill>
                <a:latin typeface="Arial"/>
                <a:ea typeface="Arial"/>
                <a:cs typeface="Arial"/>
                <a:sym typeface="Arial"/>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70" name="Shape 70"/>
          <p:cNvSpPr txBox="1">
            <a:spLocks noGrp="1"/>
          </p:cNvSpPr>
          <p:nvPr>
            <p:ph type="body" idx="1"/>
          </p:nvPr>
        </p:nvSpPr>
        <p:spPr>
          <a:xfrm rot="5400000">
            <a:off x="2909887" y="-1252537"/>
            <a:ext cx="3324225" cy="8229600"/>
          </a:xfrm>
          <a:prstGeom prst="rect">
            <a:avLst/>
          </a:prstGeom>
          <a:noFill/>
          <a:ln>
            <a:noFill/>
          </a:ln>
        </p:spPr>
        <p:txBody>
          <a:bodyPr lIns="91425" tIns="91425" rIns="91425" bIns="91425" anchor="t" anchorCtr="0"/>
          <a:lstStyle>
            <a:lvl1pPr marL="306146" indent="-195021" algn="l" rtl="0">
              <a:spcBef>
                <a:spcPts val="580"/>
              </a:spcBef>
              <a:buClr>
                <a:schemeClr val="dk1"/>
              </a:buClr>
              <a:buFont typeface="Arial"/>
              <a:buChar char="•"/>
              <a:defRPr sz="2900">
                <a:solidFill>
                  <a:schemeClr val="dk1"/>
                </a:solidFill>
                <a:latin typeface="Arial"/>
                <a:ea typeface="Arial"/>
                <a:cs typeface="Arial"/>
                <a:sym typeface="Arial"/>
              </a:defRPr>
            </a:lvl1pPr>
            <a:lvl2pPr marL="663315" indent="-161664" algn="l" rtl="0">
              <a:spcBef>
                <a:spcPts val="500"/>
              </a:spcBef>
              <a:buClr>
                <a:schemeClr val="dk1"/>
              </a:buClr>
              <a:buFont typeface="Arial"/>
              <a:buChar char="•"/>
              <a:defRPr sz="2500">
                <a:solidFill>
                  <a:schemeClr val="dk1"/>
                </a:solidFill>
                <a:latin typeface="Arial"/>
                <a:ea typeface="Arial"/>
                <a:cs typeface="Arial"/>
                <a:sym typeface="Arial"/>
              </a:defRPr>
            </a:lvl2pPr>
            <a:lvl3pPr marL="1020485" indent="-128310" algn="l" rtl="0">
              <a:spcBef>
                <a:spcPts val="420"/>
              </a:spcBef>
              <a:buClr>
                <a:schemeClr val="dk1"/>
              </a:buClr>
              <a:buFont typeface="Arial"/>
              <a:buChar char="•"/>
              <a:defRPr sz="2100">
                <a:solidFill>
                  <a:schemeClr val="dk1"/>
                </a:solidFill>
                <a:latin typeface="Arial"/>
                <a:ea typeface="Arial"/>
                <a:cs typeface="Arial"/>
                <a:sym typeface="Arial"/>
              </a:defRPr>
            </a:lvl3pPr>
            <a:lvl4pPr marL="1428679" indent="-139628" algn="l" rtl="0">
              <a:spcBef>
                <a:spcPts val="360"/>
              </a:spcBef>
              <a:buClr>
                <a:schemeClr val="dk1"/>
              </a:buClr>
              <a:buFont typeface="Arial"/>
              <a:buChar char="•"/>
              <a:defRPr sz="1800">
                <a:solidFill>
                  <a:schemeClr val="dk1"/>
                </a:solidFill>
                <a:latin typeface="Arial"/>
                <a:ea typeface="Arial"/>
                <a:cs typeface="Arial"/>
                <a:sym typeface="Arial"/>
              </a:defRPr>
            </a:lvl4pPr>
            <a:lvl5pPr marL="1836873" indent="-141422" algn="l" rtl="0">
              <a:spcBef>
                <a:spcPts val="360"/>
              </a:spcBef>
              <a:buClr>
                <a:schemeClr val="dk1"/>
              </a:buClr>
              <a:buFont typeface="Arial"/>
              <a:buChar char="•"/>
              <a:defRPr sz="1800">
                <a:solidFill>
                  <a:schemeClr val="dk1"/>
                </a:solidFill>
                <a:latin typeface="Arial"/>
                <a:ea typeface="Arial"/>
                <a:cs typeface="Arial"/>
                <a:sym typeface="Arial"/>
              </a:defRPr>
            </a:lvl5pPr>
            <a:lvl6pPr marL="2245066" indent="-143216" algn="l" rtl="0">
              <a:spcBef>
                <a:spcPts val="360"/>
              </a:spcBef>
              <a:buClr>
                <a:schemeClr val="dk1"/>
              </a:buClr>
              <a:buFont typeface="Arial"/>
              <a:buChar char="•"/>
              <a:defRPr sz="1800">
                <a:solidFill>
                  <a:schemeClr val="dk1"/>
                </a:solidFill>
                <a:latin typeface="Calibri"/>
                <a:ea typeface="Calibri"/>
                <a:cs typeface="Calibri"/>
                <a:sym typeface="Calibri"/>
              </a:defRPr>
            </a:lvl6pPr>
            <a:lvl7pPr marL="2653260" indent="-145009" algn="l" rtl="0">
              <a:spcBef>
                <a:spcPts val="360"/>
              </a:spcBef>
              <a:buClr>
                <a:schemeClr val="dk1"/>
              </a:buClr>
              <a:buFont typeface="Arial"/>
              <a:buChar char="•"/>
              <a:defRPr sz="1800">
                <a:solidFill>
                  <a:schemeClr val="dk1"/>
                </a:solidFill>
                <a:latin typeface="Calibri"/>
                <a:ea typeface="Calibri"/>
                <a:cs typeface="Calibri"/>
                <a:sym typeface="Calibri"/>
              </a:defRPr>
            </a:lvl7pPr>
            <a:lvl8pPr marL="3061454" indent="-146804" algn="l" rtl="0">
              <a:spcBef>
                <a:spcPts val="360"/>
              </a:spcBef>
              <a:buClr>
                <a:schemeClr val="dk1"/>
              </a:buClr>
              <a:buFont typeface="Arial"/>
              <a:buChar char="•"/>
              <a:defRPr sz="1800">
                <a:solidFill>
                  <a:schemeClr val="dk1"/>
                </a:solidFill>
                <a:latin typeface="Calibri"/>
                <a:ea typeface="Calibri"/>
                <a:cs typeface="Calibri"/>
                <a:sym typeface="Calibri"/>
              </a:defRPr>
            </a:lvl8pPr>
            <a:lvl9pPr marL="3469648" indent="-135897" algn="l" rtl="0">
              <a:spcBef>
                <a:spcPts val="360"/>
              </a:spcBef>
              <a:buClr>
                <a:schemeClr val="dk1"/>
              </a:buClr>
              <a:buFont typeface="Arial"/>
              <a:buChar char="•"/>
              <a:defRPr sz="1800">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TitleAndTx" type="vertTitleAndTx">
  <p:cSld name="vertTitleAndTx">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9620050" y="1235273"/>
            <a:ext cx="5266135" cy="3290888"/>
          </a:xfrm>
          <a:prstGeom prst="rect">
            <a:avLst/>
          </a:prstGeom>
          <a:noFill/>
          <a:ln>
            <a:noFill/>
          </a:ln>
        </p:spPr>
        <p:txBody>
          <a:bodyPr lIns="91425" tIns="91425" rIns="91425" bIns="91425" anchor="ctr" anchorCtr="0"/>
          <a:lstStyle>
            <a:lvl1pPr algn="ctr" rtl="0">
              <a:spcBef>
                <a:spcPts val="0"/>
              </a:spcBef>
              <a:buClr>
                <a:schemeClr val="dk1"/>
              </a:buClr>
              <a:buFont typeface="Arial"/>
              <a:buNone/>
              <a:defRPr sz="3900" b="1">
                <a:solidFill>
                  <a:schemeClr val="dk1"/>
                </a:solidFill>
                <a:latin typeface="Arial"/>
                <a:ea typeface="Arial"/>
                <a:cs typeface="Arial"/>
                <a:sym typeface="Arial"/>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76" name="Shape 76"/>
          <p:cNvSpPr txBox="1">
            <a:spLocks noGrp="1"/>
          </p:cNvSpPr>
          <p:nvPr>
            <p:ph type="body" idx="1"/>
          </p:nvPr>
        </p:nvSpPr>
        <p:spPr>
          <a:xfrm rot="5400000">
            <a:off x="2960489" y="-1981000"/>
            <a:ext cx="5266135" cy="9723436"/>
          </a:xfrm>
          <a:prstGeom prst="rect">
            <a:avLst/>
          </a:prstGeom>
          <a:noFill/>
          <a:ln>
            <a:noFill/>
          </a:ln>
        </p:spPr>
        <p:txBody>
          <a:bodyPr lIns="91425" tIns="91425" rIns="91425" bIns="91425" anchor="t" anchorCtr="0"/>
          <a:lstStyle>
            <a:lvl1pPr marL="306146" indent="-195021" algn="l" rtl="0">
              <a:spcBef>
                <a:spcPts val="580"/>
              </a:spcBef>
              <a:buClr>
                <a:schemeClr val="dk1"/>
              </a:buClr>
              <a:buFont typeface="Arial"/>
              <a:buChar char="•"/>
              <a:defRPr sz="2900">
                <a:solidFill>
                  <a:schemeClr val="dk1"/>
                </a:solidFill>
                <a:latin typeface="Arial"/>
                <a:ea typeface="Arial"/>
                <a:cs typeface="Arial"/>
                <a:sym typeface="Arial"/>
              </a:defRPr>
            </a:lvl1pPr>
            <a:lvl2pPr marL="663315" indent="-161664" algn="l" rtl="0">
              <a:spcBef>
                <a:spcPts val="500"/>
              </a:spcBef>
              <a:buClr>
                <a:schemeClr val="dk1"/>
              </a:buClr>
              <a:buFont typeface="Arial"/>
              <a:buChar char="•"/>
              <a:defRPr sz="2500">
                <a:solidFill>
                  <a:schemeClr val="dk1"/>
                </a:solidFill>
                <a:latin typeface="Arial"/>
                <a:ea typeface="Arial"/>
                <a:cs typeface="Arial"/>
                <a:sym typeface="Arial"/>
              </a:defRPr>
            </a:lvl2pPr>
            <a:lvl3pPr marL="1020485" indent="-128310" algn="l" rtl="0">
              <a:spcBef>
                <a:spcPts val="420"/>
              </a:spcBef>
              <a:buClr>
                <a:schemeClr val="dk1"/>
              </a:buClr>
              <a:buFont typeface="Arial"/>
              <a:buChar char="•"/>
              <a:defRPr sz="2100">
                <a:solidFill>
                  <a:schemeClr val="dk1"/>
                </a:solidFill>
                <a:latin typeface="Arial"/>
                <a:ea typeface="Arial"/>
                <a:cs typeface="Arial"/>
                <a:sym typeface="Arial"/>
              </a:defRPr>
            </a:lvl3pPr>
            <a:lvl4pPr marL="1428679" indent="-139628" algn="l" rtl="0">
              <a:spcBef>
                <a:spcPts val="360"/>
              </a:spcBef>
              <a:buClr>
                <a:schemeClr val="dk1"/>
              </a:buClr>
              <a:buFont typeface="Arial"/>
              <a:buChar char="•"/>
              <a:defRPr sz="1800">
                <a:solidFill>
                  <a:schemeClr val="dk1"/>
                </a:solidFill>
                <a:latin typeface="Arial"/>
                <a:ea typeface="Arial"/>
                <a:cs typeface="Arial"/>
                <a:sym typeface="Arial"/>
              </a:defRPr>
            </a:lvl4pPr>
            <a:lvl5pPr marL="1836873" indent="-141422" algn="l" rtl="0">
              <a:spcBef>
                <a:spcPts val="360"/>
              </a:spcBef>
              <a:buClr>
                <a:schemeClr val="dk1"/>
              </a:buClr>
              <a:buFont typeface="Arial"/>
              <a:buChar char="•"/>
              <a:defRPr sz="1800">
                <a:solidFill>
                  <a:schemeClr val="dk1"/>
                </a:solidFill>
                <a:latin typeface="Arial"/>
                <a:ea typeface="Arial"/>
                <a:cs typeface="Arial"/>
                <a:sym typeface="Arial"/>
              </a:defRPr>
            </a:lvl5pPr>
            <a:lvl6pPr marL="2245066" indent="-143216" algn="l" rtl="0">
              <a:spcBef>
                <a:spcPts val="360"/>
              </a:spcBef>
              <a:buClr>
                <a:schemeClr val="dk1"/>
              </a:buClr>
              <a:buFont typeface="Arial"/>
              <a:buChar char="•"/>
              <a:defRPr sz="1800">
                <a:solidFill>
                  <a:schemeClr val="dk1"/>
                </a:solidFill>
                <a:latin typeface="Calibri"/>
                <a:ea typeface="Calibri"/>
                <a:cs typeface="Calibri"/>
                <a:sym typeface="Calibri"/>
              </a:defRPr>
            </a:lvl6pPr>
            <a:lvl7pPr marL="2653260" indent="-145009" algn="l" rtl="0">
              <a:spcBef>
                <a:spcPts val="360"/>
              </a:spcBef>
              <a:buClr>
                <a:schemeClr val="dk1"/>
              </a:buClr>
              <a:buFont typeface="Arial"/>
              <a:buChar char="•"/>
              <a:defRPr sz="1800">
                <a:solidFill>
                  <a:schemeClr val="dk1"/>
                </a:solidFill>
                <a:latin typeface="Calibri"/>
                <a:ea typeface="Calibri"/>
                <a:cs typeface="Calibri"/>
                <a:sym typeface="Calibri"/>
              </a:defRPr>
            </a:lvl7pPr>
            <a:lvl8pPr marL="3061454" indent="-146804" algn="l" rtl="0">
              <a:spcBef>
                <a:spcPts val="360"/>
              </a:spcBef>
              <a:buClr>
                <a:schemeClr val="dk1"/>
              </a:buClr>
              <a:buFont typeface="Arial"/>
              <a:buChar char="•"/>
              <a:defRPr sz="1800">
                <a:solidFill>
                  <a:schemeClr val="dk1"/>
                </a:solidFill>
                <a:latin typeface="Calibri"/>
                <a:ea typeface="Calibri"/>
                <a:cs typeface="Calibri"/>
                <a:sym typeface="Calibri"/>
              </a:defRPr>
            </a:lvl8pPr>
            <a:lvl9pPr marL="3469648" indent="-135897" algn="l" rtl="0">
              <a:spcBef>
                <a:spcPts val="360"/>
              </a:spcBef>
              <a:buClr>
                <a:schemeClr val="dk1"/>
              </a:buClr>
              <a:buFont typeface="Arial"/>
              <a:buChar char="•"/>
              <a:defRPr sz="1800">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bj" type="obj">
  <p:cSld name="obj">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81000" y="333375"/>
            <a:ext cx="8229600" cy="619125"/>
          </a:xfrm>
          <a:prstGeom prst="rect">
            <a:avLst/>
          </a:prstGeom>
          <a:noFill/>
          <a:ln>
            <a:noFill/>
          </a:ln>
        </p:spPr>
        <p:txBody>
          <a:bodyPr lIns="91425" tIns="91425" rIns="91425" bIns="91425" anchor="ctr" anchorCtr="0"/>
          <a:lstStyle>
            <a:lvl1pPr algn="ctr" rtl="0">
              <a:spcBef>
                <a:spcPts val="0"/>
              </a:spcBef>
              <a:buClr>
                <a:schemeClr val="dk1"/>
              </a:buClr>
              <a:buFont typeface="Arial"/>
              <a:buNone/>
              <a:defRPr sz="3900" b="1">
                <a:solidFill>
                  <a:schemeClr val="dk1"/>
                </a:solidFill>
                <a:latin typeface="Arial"/>
                <a:ea typeface="Arial"/>
                <a:cs typeface="Arial"/>
                <a:sym typeface="Arial"/>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19" name="Shape 19"/>
          <p:cNvSpPr txBox="1">
            <a:spLocks noGrp="1"/>
          </p:cNvSpPr>
          <p:nvPr>
            <p:ph type="body" idx="1"/>
          </p:nvPr>
        </p:nvSpPr>
        <p:spPr>
          <a:xfrm>
            <a:off x="457200" y="1047750"/>
            <a:ext cx="8229600" cy="3476624"/>
          </a:xfrm>
          <a:prstGeom prst="rect">
            <a:avLst/>
          </a:prstGeom>
          <a:noFill/>
          <a:ln>
            <a:noFill/>
          </a:ln>
        </p:spPr>
        <p:txBody>
          <a:bodyPr lIns="91425" tIns="91425" rIns="91425" bIns="91425" anchor="t" anchorCtr="0"/>
          <a:lstStyle>
            <a:lvl1pPr marL="306146" indent="-195021" algn="l" rtl="0">
              <a:spcBef>
                <a:spcPts val="580"/>
              </a:spcBef>
              <a:buClr>
                <a:schemeClr val="dk1"/>
              </a:buClr>
              <a:buFont typeface="Arial"/>
              <a:buChar char="•"/>
              <a:defRPr sz="2900">
                <a:solidFill>
                  <a:schemeClr val="dk1"/>
                </a:solidFill>
                <a:latin typeface="Arial"/>
                <a:ea typeface="Arial"/>
                <a:cs typeface="Arial"/>
                <a:sym typeface="Arial"/>
              </a:defRPr>
            </a:lvl1pPr>
            <a:lvl2pPr marL="663315" indent="-161664" algn="l" rtl="0">
              <a:spcBef>
                <a:spcPts val="500"/>
              </a:spcBef>
              <a:buClr>
                <a:schemeClr val="dk1"/>
              </a:buClr>
              <a:buFont typeface="Arial"/>
              <a:buChar char="•"/>
              <a:defRPr sz="2500">
                <a:solidFill>
                  <a:schemeClr val="dk1"/>
                </a:solidFill>
                <a:latin typeface="Arial"/>
                <a:ea typeface="Arial"/>
                <a:cs typeface="Arial"/>
                <a:sym typeface="Arial"/>
              </a:defRPr>
            </a:lvl2pPr>
            <a:lvl3pPr marL="1020485" indent="-128310" algn="l" rtl="0">
              <a:spcBef>
                <a:spcPts val="420"/>
              </a:spcBef>
              <a:buClr>
                <a:schemeClr val="dk1"/>
              </a:buClr>
              <a:buFont typeface="Arial"/>
              <a:buChar char="•"/>
              <a:defRPr sz="2100">
                <a:solidFill>
                  <a:schemeClr val="dk1"/>
                </a:solidFill>
                <a:latin typeface="Arial"/>
                <a:ea typeface="Arial"/>
                <a:cs typeface="Arial"/>
                <a:sym typeface="Arial"/>
              </a:defRPr>
            </a:lvl3pPr>
            <a:lvl4pPr marL="1428679" indent="-139628" algn="l" rtl="0">
              <a:spcBef>
                <a:spcPts val="360"/>
              </a:spcBef>
              <a:buClr>
                <a:schemeClr val="dk1"/>
              </a:buClr>
              <a:buFont typeface="Arial"/>
              <a:buChar char="•"/>
              <a:defRPr sz="1800">
                <a:solidFill>
                  <a:schemeClr val="dk1"/>
                </a:solidFill>
                <a:latin typeface="Arial"/>
                <a:ea typeface="Arial"/>
                <a:cs typeface="Arial"/>
                <a:sym typeface="Arial"/>
              </a:defRPr>
            </a:lvl4pPr>
            <a:lvl5pPr marL="1836873" indent="-141422" algn="l" rtl="0">
              <a:spcBef>
                <a:spcPts val="360"/>
              </a:spcBef>
              <a:buClr>
                <a:schemeClr val="dk1"/>
              </a:buClr>
              <a:buFont typeface="Arial"/>
              <a:buChar char="•"/>
              <a:defRPr sz="1800">
                <a:solidFill>
                  <a:schemeClr val="dk1"/>
                </a:solidFill>
                <a:latin typeface="Arial"/>
                <a:ea typeface="Arial"/>
                <a:cs typeface="Arial"/>
                <a:sym typeface="Arial"/>
              </a:defRPr>
            </a:lvl5pPr>
            <a:lvl6pPr marL="2245066" indent="-143216" algn="l" rtl="0">
              <a:spcBef>
                <a:spcPts val="360"/>
              </a:spcBef>
              <a:buClr>
                <a:schemeClr val="dk1"/>
              </a:buClr>
              <a:buFont typeface="Arial"/>
              <a:buChar char="•"/>
              <a:defRPr sz="1800">
                <a:solidFill>
                  <a:schemeClr val="dk1"/>
                </a:solidFill>
                <a:latin typeface="Calibri"/>
                <a:ea typeface="Calibri"/>
                <a:cs typeface="Calibri"/>
                <a:sym typeface="Calibri"/>
              </a:defRPr>
            </a:lvl6pPr>
            <a:lvl7pPr marL="2653260" indent="-145009" algn="l" rtl="0">
              <a:spcBef>
                <a:spcPts val="360"/>
              </a:spcBef>
              <a:buClr>
                <a:schemeClr val="dk1"/>
              </a:buClr>
              <a:buFont typeface="Arial"/>
              <a:buChar char="•"/>
              <a:defRPr sz="1800">
                <a:solidFill>
                  <a:schemeClr val="dk1"/>
                </a:solidFill>
                <a:latin typeface="Calibri"/>
                <a:ea typeface="Calibri"/>
                <a:cs typeface="Calibri"/>
                <a:sym typeface="Calibri"/>
              </a:defRPr>
            </a:lvl7pPr>
            <a:lvl8pPr marL="3061454" indent="-146804" algn="l" rtl="0">
              <a:spcBef>
                <a:spcPts val="360"/>
              </a:spcBef>
              <a:buClr>
                <a:schemeClr val="dk1"/>
              </a:buClr>
              <a:buFont typeface="Arial"/>
              <a:buChar char="•"/>
              <a:defRPr sz="1800">
                <a:solidFill>
                  <a:schemeClr val="dk1"/>
                </a:solidFill>
                <a:latin typeface="Calibri"/>
                <a:ea typeface="Calibri"/>
                <a:cs typeface="Calibri"/>
                <a:sym typeface="Calibri"/>
              </a:defRPr>
            </a:lvl8pPr>
            <a:lvl9pPr marL="3469648" indent="-135897" algn="l" rtl="0">
              <a:spcBef>
                <a:spcPts val="360"/>
              </a:spcBef>
              <a:buClr>
                <a:schemeClr val="dk1"/>
              </a:buClr>
              <a:buFont typeface="Arial"/>
              <a:buChar char="•"/>
              <a:defRPr sz="1800">
                <a:solidFill>
                  <a:schemeClr val="dk1"/>
                </a:solidFill>
                <a:latin typeface="Calibri"/>
                <a:ea typeface="Calibri"/>
                <a:cs typeface="Calibri"/>
                <a:sym typeface="Calibri"/>
              </a:defRPr>
            </a:lvl9pPr>
          </a:lstStyle>
          <a:p>
            <a:endParaRPr/>
          </a:p>
        </p:txBody>
      </p:sp>
      <p:sp>
        <p:nvSpPr>
          <p:cNvPr id="20" name="Shape 20"/>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21" name="Shape 21"/>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22" name="Shape 22"/>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Head" type="secHead">
  <p:cSld name="secHead">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722312" y="3305176"/>
            <a:ext cx="7772400" cy="1021555"/>
          </a:xfrm>
          <a:prstGeom prst="rect">
            <a:avLst/>
          </a:prstGeom>
          <a:noFill/>
          <a:ln>
            <a:noFill/>
          </a:ln>
        </p:spPr>
        <p:txBody>
          <a:bodyPr lIns="91425" tIns="91425" rIns="91425" bIns="91425" anchor="t" anchorCtr="0"/>
          <a:lstStyle>
            <a:lvl1pPr algn="l" rtl="0">
              <a:defRPr sz="3600" b="1" cap="small"/>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25" name="Shape 25"/>
          <p:cNvSpPr txBox="1">
            <a:spLocks noGrp="1"/>
          </p:cNvSpPr>
          <p:nvPr>
            <p:ph type="body" idx="1"/>
          </p:nvPr>
        </p:nvSpPr>
        <p:spPr>
          <a:xfrm>
            <a:off x="722312" y="2180034"/>
            <a:ext cx="7772400" cy="1125140"/>
          </a:xfrm>
          <a:prstGeom prst="rect">
            <a:avLst/>
          </a:prstGeom>
          <a:noFill/>
          <a:ln>
            <a:noFill/>
          </a:ln>
        </p:spPr>
        <p:txBody>
          <a:bodyPr lIns="91425" tIns="91425" rIns="91425" bIns="91425" anchor="b" anchorCtr="0"/>
          <a:lstStyle>
            <a:lvl1pPr marL="0" indent="0" rtl="0">
              <a:buClr>
                <a:srgbClr val="888888"/>
              </a:buClr>
              <a:buFont typeface="Arial"/>
              <a:buNone/>
              <a:defRPr sz="1800">
                <a:solidFill>
                  <a:srgbClr val="888888"/>
                </a:solidFill>
              </a:defRPr>
            </a:lvl1pPr>
            <a:lvl2pPr marL="408193" indent="-1793" rtl="0">
              <a:buClr>
                <a:srgbClr val="888888"/>
              </a:buClr>
              <a:buFont typeface="Arial"/>
              <a:buNone/>
              <a:defRPr sz="1600">
                <a:solidFill>
                  <a:srgbClr val="888888"/>
                </a:solidFill>
              </a:defRPr>
            </a:lvl2pPr>
            <a:lvl3pPr marL="816387" indent="-3587" rtl="0">
              <a:buClr>
                <a:srgbClr val="888888"/>
              </a:buClr>
              <a:buFont typeface="Arial"/>
              <a:buNone/>
              <a:defRPr sz="1400">
                <a:solidFill>
                  <a:srgbClr val="888888"/>
                </a:solidFill>
              </a:defRPr>
            </a:lvl3pPr>
            <a:lvl4pPr marL="1224582" indent="-5382" rtl="0">
              <a:buClr>
                <a:srgbClr val="888888"/>
              </a:buClr>
              <a:buFont typeface="Arial"/>
              <a:buNone/>
              <a:defRPr sz="1300">
                <a:solidFill>
                  <a:srgbClr val="888888"/>
                </a:solidFill>
              </a:defRPr>
            </a:lvl4pPr>
            <a:lvl5pPr marL="1632775" indent="-7175" rtl="0">
              <a:buClr>
                <a:srgbClr val="888888"/>
              </a:buClr>
              <a:buFont typeface="Arial"/>
              <a:buNone/>
              <a:defRPr sz="1300">
                <a:solidFill>
                  <a:srgbClr val="888888"/>
                </a:solidFill>
              </a:defRPr>
            </a:lvl5pPr>
            <a:lvl6pPr marL="2040969" indent="-8969" rtl="0">
              <a:buClr>
                <a:srgbClr val="888888"/>
              </a:buClr>
              <a:buFont typeface="Calibri"/>
              <a:buNone/>
              <a:defRPr sz="1300">
                <a:solidFill>
                  <a:srgbClr val="888888"/>
                </a:solidFill>
              </a:defRPr>
            </a:lvl6pPr>
            <a:lvl7pPr marL="2449163" indent="-10762" rtl="0">
              <a:buClr>
                <a:srgbClr val="888888"/>
              </a:buClr>
              <a:buFont typeface="Calibri"/>
              <a:buNone/>
              <a:defRPr sz="1300">
                <a:solidFill>
                  <a:srgbClr val="888888"/>
                </a:solidFill>
              </a:defRPr>
            </a:lvl7pPr>
            <a:lvl8pPr marL="2857357" indent="-12556" rtl="0">
              <a:buClr>
                <a:srgbClr val="888888"/>
              </a:buClr>
              <a:buFont typeface="Calibri"/>
              <a:buNone/>
              <a:defRPr sz="1300">
                <a:solidFill>
                  <a:srgbClr val="888888"/>
                </a:solidFill>
              </a:defRPr>
            </a:lvl8pPr>
            <a:lvl9pPr marL="3265551" indent="-1651" rtl="0">
              <a:buClr>
                <a:srgbClr val="888888"/>
              </a:buClr>
              <a:buFont typeface="Calibri"/>
              <a:buNone/>
              <a:defRPr sz="1300">
                <a:solidFill>
                  <a:srgbClr val="888888"/>
                </a:solidFill>
              </a:defRPr>
            </a:lvl9pPr>
          </a:lstStyle>
          <a:p>
            <a:endParaRPr/>
          </a:p>
        </p:txBody>
      </p:sp>
      <p:sp>
        <p:nvSpPr>
          <p:cNvPr id="26" name="Shape 26"/>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Obj" type="twoObj">
  <p:cSld name="twoObj">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457200" y="205979"/>
            <a:ext cx="8229600" cy="857250"/>
          </a:xfrm>
          <a:prstGeom prst="rect">
            <a:avLst/>
          </a:prstGeom>
          <a:noFill/>
          <a:ln>
            <a:noFill/>
          </a:ln>
        </p:spPr>
        <p:txBody>
          <a:bodyPr lIns="91425" tIns="91425" rIns="91425" bIns="91425" anchor="ctr" anchorCtr="0"/>
          <a:lstStyle>
            <a:lvl1pPr algn="ctr" rtl="0">
              <a:spcBef>
                <a:spcPts val="0"/>
              </a:spcBef>
              <a:buClr>
                <a:schemeClr val="dk1"/>
              </a:buClr>
              <a:buFont typeface="Arial"/>
              <a:buNone/>
              <a:defRPr sz="3900" b="1">
                <a:solidFill>
                  <a:schemeClr val="dk1"/>
                </a:solidFill>
                <a:latin typeface="Arial"/>
                <a:ea typeface="Arial"/>
                <a:cs typeface="Arial"/>
                <a:sym typeface="Arial"/>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31" name="Shape 31"/>
          <p:cNvSpPr txBox="1">
            <a:spLocks noGrp="1"/>
          </p:cNvSpPr>
          <p:nvPr>
            <p:ph type="body" idx="1"/>
          </p:nvPr>
        </p:nvSpPr>
        <p:spPr>
          <a:xfrm>
            <a:off x="731837" y="1440655"/>
            <a:ext cx="6507162" cy="4073128"/>
          </a:xfrm>
          <a:prstGeom prst="rect">
            <a:avLst/>
          </a:prstGeom>
          <a:noFill/>
          <a:ln>
            <a:noFill/>
          </a:ln>
        </p:spPr>
        <p:txBody>
          <a:bodyPr lIns="91425" tIns="91425" rIns="91425" bIns="91425" anchor="t" anchorCtr="0"/>
          <a:lstStyle>
            <a:lvl1pPr rtl="0">
              <a:defRPr sz="2500"/>
            </a:lvl1pPr>
            <a:lvl2pPr rtl="0">
              <a:defRPr sz="2100"/>
            </a:lvl2pPr>
            <a:lvl3pPr rtl="0">
              <a:defRPr sz="1800"/>
            </a:lvl3pPr>
            <a:lvl4pPr rtl="0">
              <a:defRPr sz="1600"/>
            </a:lvl4pPr>
            <a:lvl5pPr rtl="0">
              <a:defRPr sz="1600"/>
            </a:lvl5pPr>
            <a:lvl6pPr rtl="0">
              <a:defRPr sz="1600"/>
            </a:lvl6pPr>
            <a:lvl7pPr rtl="0">
              <a:defRPr sz="1600"/>
            </a:lvl7pPr>
            <a:lvl8pPr rtl="0">
              <a:defRPr sz="1600"/>
            </a:lvl8pPr>
            <a:lvl9pPr rtl="0">
              <a:defRPr sz="1600"/>
            </a:lvl9pPr>
          </a:lstStyle>
          <a:p>
            <a:endParaRPr/>
          </a:p>
        </p:txBody>
      </p:sp>
      <p:sp>
        <p:nvSpPr>
          <p:cNvPr id="32" name="Shape 32"/>
          <p:cNvSpPr txBox="1">
            <a:spLocks noGrp="1"/>
          </p:cNvSpPr>
          <p:nvPr>
            <p:ph type="body" idx="2"/>
          </p:nvPr>
        </p:nvSpPr>
        <p:spPr>
          <a:xfrm>
            <a:off x="7391400" y="1440655"/>
            <a:ext cx="6507162" cy="4073128"/>
          </a:xfrm>
          <a:prstGeom prst="rect">
            <a:avLst/>
          </a:prstGeom>
          <a:noFill/>
          <a:ln>
            <a:noFill/>
          </a:ln>
        </p:spPr>
        <p:txBody>
          <a:bodyPr lIns="91425" tIns="91425" rIns="91425" bIns="91425" anchor="t" anchorCtr="0"/>
          <a:lstStyle>
            <a:lvl1pPr rtl="0">
              <a:defRPr sz="2500"/>
            </a:lvl1pPr>
            <a:lvl2pPr rtl="0">
              <a:defRPr sz="2100"/>
            </a:lvl2pPr>
            <a:lvl3pPr rtl="0">
              <a:defRPr sz="1800"/>
            </a:lvl3pPr>
            <a:lvl4pPr rtl="0">
              <a:defRPr sz="1600"/>
            </a:lvl4pPr>
            <a:lvl5pPr rtl="0">
              <a:defRPr sz="1600"/>
            </a:lvl5pPr>
            <a:lvl6pPr rtl="0">
              <a:defRPr sz="1600"/>
            </a:lvl6pPr>
            <a:lvl7pPr rtl="0">
              <a:defRPr sz="1600"/>
            </a:lvl7pPr>
            <a:lvl8pPr rtl="0">
              <a:defRPr sz="1600"/>
            </a:lvl8pPr>
            <a:lvl9pPr rtl="0">
              <a:defRPr sz="1600"/>
            </a:lvl9pPr>
          </a:lstStyle>
          <a:p>
            <a:endParaRPr/>
          </a:p>
        </p:txBody>
      </p:sp>
      <p:sp>
        <p:nvSpPr>
          <p:cNvPr id="33" name="Shape 33"/>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TxTwoObj" type="twoTxTwoObj">
  <p:cSld name="twoTxTwoObj">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57200" y="205979"/>
            <a:ext cx="8229600" cy="857250"/>
          </a:xfrm>
          <a:prstGeom prst="rect">
            <a:avLst/>
          </a:prstGeom>
          <a:noFill/>
          <a:ln>
            <a:noFill/>
          </a:ln>
        </p:spPr>
        <p:txBody>
          <a:bodyPr lIns="91425" tIns="91425" rIns="91425" bIns="91425" anchor="ctr" anchorCtr="0"/>
          <a:lstStyle>
            <a:lvl1pPr rtl="0">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38" name="Shape 38"/>
          <p:cNvSpPr txBox="1">
            <a:spLocks noGrp="1"/>
          </p:cNvSpPr>
          <p:nvPr>
            <p:ph type="body" idx="1"/>
          </p:nvPr>
        </p:nvSpPr>
        <p:spPr>
          <a:xfrm>
            <a:off x="457200" y="1151334"/>
            <a:ext cx="4040187" cy="479820"/>
          </a:xfrm>
          <a:prstGeom prst="rect">
            <a:avLst/>
          </a:prstGeom>
          <a:noFill/>
          <a:ln>
            <a:noFill/>
          </a:ln>
        </p:spPr>
        <p:txBody>
          <a:bodyPr lIns="91425" tIns="91425" rIns="91425" bIns="91425" anchor="b" anchorCtr="0"/>
          <a:lstStyle>
            <a:lvl1pPr marL="0" indent="0" rtl="0">
              <a:buFont typeface="Arial"/>
              <a:buNone/>
              <a:defRPr sz="2100" b="1"/>
            </a:lvl1pPr>
            <a:lvl2pPr marL="408193" indent="-1793" rtl="0">
              <a:buFont typeface="Arial"/>
              <a:buNone/>
              <a:defRPr sz="1800" b="1"/>
            </a:lvl2pPr>
            <a:lvl3pPr marL="816387" indent="-3587" rtl="0">
              <a:buFont typeface="Arial"/>
              <a:buNone/>
              <a:defRPr sz="1600" b="1"/>
            </a:lvl3pPr>
            <a:lvl4pPr marL="1224582" indent="-5382" rtl="0">
              <a:buFont typeface="Arial"/>
              <a:buNone/>
              <a:defRPr sz="1400" b="1"/>
            </a:lvl4pPr>
            <a:lvl5pPr marL="1632775" indent="-7175" rtl="0">
              <a:buFont typeface="Arial"/>
              <a:buNone/>
              <a:defRPr sz="1400" b="1"/>
            </a:lvl5pPr>
            <a:lvl6pPr marL="2040969" indent="-8969" rtl="0">
              <a:buFont typeface="Calibri"/>
              <a:buNone/>
              <a:defRPr sz="1400" b="1"/>
            </a:lvl6pPr>
            <a:lvl7pPr marL="2449163" indent="-10762" rtl="0">
              <a:buFont typeface="Calibri"/>
              <a:buNone/>
              <a:defRPr sz="1400" b="1"/>
            </a:lvl7pPr>
            <a:lvl8pPr marL="2857357" indent="-12556" rtl="0">
              <a:buFont typeface="Calibri"/>
              <a:buNone/>
              <a:defRPr sz="1400" b="1"/>
            </a:lvl8pPr>
            <a:lvl9pPr marL="3265551" indent="-1651" rtl="0">
              <a:buFont typeface="Calibri"/>
              <a:buNone/>
              <a:defRPr sz="1400" b="1"/>
            </a:lvl9pPr>
          </a:lstStyle>
          <a:p>
            <a:endParaRPr/>
          </a:p>
        </p:txBody>
      </p:sp>
      <p:sp>
        <p:nvSpPr>
          <p:cNvPr id="39" name="Shape 39"/>
          <p:cNvSpPr txBox="1">
            <a:spLocks noGrp="1"/>
          </p:cNvSpPr>
          <p:nvPr>
            <p:ph type="body" idx="2"/>
          </p:nvPr>
        </p:nvSpPr>
        <p:spPr>
          <a:xfrm>
            <a:off x="457200" y="1631155"/>
            <a:ext cx="4040187" cy="2963465"/>
          </a:xfrm>
          <a:prstGeom prst="rect">
            <a:avLst/>
          </a:prstGeom>
          <a:noFill/>
          <a:ln>
            <a:noFill/>
          </a:ln>
        </p:spPr>
        <p:txBody>
          <a:bodyPr lIns="91425" tIns="91425" rIns="91425" bIns="91425" anchor="t" anchorCtr="0"/>
          <a:lstStyle>
            <a:lvl1pPr rtl="0">
              <a:defRPr sz="2100"/>
            </a:lvl1pPr>
            <a:lvl2pPr rtl="0">
              <a:defRPr sz="1800"/>
            </a:lvl2pPr>
            <a:lvl3pPr rtl="0">
              <a:defRPr sz="1600"/>
            </a:lvl3pPr>
            <a:lvl4pPr rtl="0">
              <a:defRPr sz="1400"/>
            </a:lvl4pPr>
            <a:lvl5pPr rtl="0">
              <a:defRPr sz="1400"/>
            </a:lvl5pPr>
            <a:lvl6pPr rtl="0">
              <a:defRPr sz="1400"/>
            </a:lvl6pPr>
            <a:lvl7pPr rtl="0">
              <a:defRPr sz="1400"/>
            </a:lvl7pPr>
            <a:lvl8pPr rtl="0">
              <a:defRPr sz="1400"/>
            </a:lvl8pPr>
            <a:lvl9pPr rtl="0">
              <a:defRPr sz="1400"/>
            </a:lvl9pPr>
          </a:lstStyle>
          <a:p>
            <a:endParaRPr/>
          </a:p>
        </p:txBody>
      </p:sp>
      <p:sp>
        <p:nvSpPr>
          <p:cNvPr id="40" name="Shape 40"/>
          <p:cNvSpPr txBox="1">
            <a:spLocks noGrp="1"/>
          </p:cNvSpPr>
          <p:nvPr>
            <p:ph type="body" idx="3"/>
          </p:nvPr>
        </p:nvSpPr>
        <p:spPr>
          <a:xfrm>
            <a:off x="4645026" y="1151334"/>
            <a:ext cx="4041774" cy="479820"/>
          </a:xfrm>
          <a:prstGeom prst="rect">
            <a:avLst/>
          </a:prstGeom>
          <a:noFill/>
          <a:ln>
            <a:noFill/>
          </a:ln>
        </p:spPr>
        <p:txBody>
          <a:bodyPr lIns="91425" tIns="91425" rIns="91425" bIns="91425" anchor="b" anchorCtr="0"/>
          <a:lstStyle>
            <a:lvl1pPr marL="0" indent="0" rtl="0">
              <a:buFont typeface="Arial"/>
              <a:buNone/>
              <a:defRPr sz="2100" b="1"/>
            </a:lvl1pPr>
            <a:lvl2pPr marL="408193" indent="-1793" rtl="0">
              <a:buFont typeface="Arial"/>
              <a:buNone/>
              <a:defRPr sz="1800" b="1"/>
            </a:lvl2pPr>
            <a:lvl3pPr marL="816387" indent="-3587" rtl="0">
              <a:buFont typeface="Arial"/>
              <a:buNone/>
              <a:defRPr sz="1600" b="1"/>
            </a:lvl3pPr>
            <a:lvl4pPr marL="1224582" indent="-5382" rtl="0">
              <a:buFont typeface="Arial"/>
              <a:buNone/>
              <a:defRPr sz="1400" b="1"/>
            </a:lvl4pPr>
            <a:lvl5pPr marL="1632775" indent="-7175" rtl="0">
              <a:buFont typeface="Arial"/>
              <a:buNone/>
              <a:defRPr sz="1400" b="1"/>
            </a:lvl5pPr>
            <a:lvl6pPr marL="2040969" indent="-8969" rtl="0">
              <a:buFont typeface="Calibri"/>
              <a:buNone/>
              <a:defRPr sz="1400" b="1"/>
            </a:lvl6pPr>
            <a:lvl7pPr marL="2449163" indent="-10762" rtl="0">
              <a:buFont typeface="Calibri"/>
              <a:buNone/>
              <a:defRPr sz="1400" b="1"/>
            </a:lvl7pPr>
            <a:lvl8pPr marL="2857357" indent="-12556" rtl="0">
              <a:buFont typeface="Calibri"/>
              <a:buNone/>
              <a:defRPr sz="1400" b="1"/>
            </a:lvl8pPr>
            <a:lvl9pPr marL="3265551" indent="-1651" rtl="0">
              <a:buFont typeface="Calibri"/>
              <a:buNone/>
              <a:defRPr sz="1400" b="1"/>
            </a:lvl9pPr>
          </a:lstStyle>
          <a:p>
            <a:endParaRPr/>
          </a:p>
        </p:txBody>
      </p:sp>
      <p:sp>
        <p:nvSpPr>
          <p:cNvPr id="41" name="Shape 41"/>
          <p:cNvSpPr txBox="1">
            <a:spLocks noGrp="1"/>
          </p:cNvSpPr>
          <p:nvPr>
            <p:ph type="body" idx="4"/>
          </p:nvPr>
        </p:nvSpPr>
        <p:spPr>
          <a:xfrm>
            <a:off x="4645026" y="1631155"/>
            <a:ext cx="4041774" cy="2963465"/>
          </a:xfrm>
          <a:prstGeom prst="rect">
            <a:avLst/>
          </a:prstGeom>
          <a:noFill/>
          <a:ln>
            <a:noFill/>
          </a:ln>
        </p:spPr>
        <p:txBody>
          <a:bodyPr lIns="91425" tIns="91425" rIns="91425" bIns="91425" anchor="t" anchorCtr="0"/>
          <a:lstStyle>
            <a:lvl1pPr rtl="0">
              <a:defRPr sz="2100"/>
            </a:lvl1pPr>
            <a:lvl2pPr rtl="0">
              <a:defRPr sz="1800"/>
            </a:lvl2pPr>
            <a:lvl3pPr rtl="0">
              <a:defRPr sz="1600"/>
            </a:lvl3pPr>
            <a:lvl4pPr rtl="0">
              <a:defRPr sz="1400"/>
            </a:lvl4pPr>
            <a:lvl5pPr rtl="0">
              <a:defRPr sz="1400"/>
            </a:lvl5pPr>
            <a:lvl6pPr rtl="0">
              <a:defRPr sz="1400"/>
            </a:lvl6pPr>
            <a:lvl7pPr rtl="0">
              <a:defRPr sz="1400"/>
            </a:lvl7pPr>
            <a:lvl8pPr rtl="0">
              <a:defRPr sz="1400"/>
            </a:lvl8pPr>
            <a:lvl9pPr rtl="0">
              <a:defRPr sz="1400"/>
            </a:lvl9pPr>
          </a:lstStyle>
          <a:p>
            <a:endParaRPr/>
          </a:p>
        </p:txBody>
      </p:sp>
      <p:sp>
        <p:nvSpPr>
          <p:cNvPr id="42" name="Shape 42"/>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Only" type="titleOnly">
  <p:cSld name="title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457200" y="205979"/>
            <a:ext cx="8229600" cy="857250"/>
          </a:xfrm>
          <a:prstGeom prst="rect">
            <a:avLst/>
          </a:prstGeom>
          <a:noFill/>
          <a:ln>
            <a:noFill/>
          </a:ln>
        </p:spPr>
        <p:txBody>
          <a:bodyPr lIns="91425" tIns="91425" rIns="91425" bIns="91425" anchor="ctr" anchorCtr="0"/>
          <a:lstStyle>
            <a:lvl1pPr algn="ctr" rtl="0">
              <a:spcBef>
                <a:spcPts val="0"/>
              </a:spcBef>
              <a:buClr>
                <a:schemeClr val="dk1"/>
              </a:buClr>
              <a:buFont typeface="Arial"/>
              <a:buNone/>
              <a:defRPr sz="3900" b="1">
                <a:solidFill>
                  <a:schemeClr val="dk1"/>
                </a:solidFill>
                <a:latin typeface="Arial"/>
                <a:ea typeface="Arial"/>
                <a:cs typeface="Arial"/>
                <a:sym typeface="Arial"/>
              </a:defRPr>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47" name="Shape 47"/>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bjTx" type="objTx">
  <p:cSld name="objTx">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457200" y="204786"/>
            <a:ext cx="3008313" cy="871538"/>
          </a:xfrm>
          <a:prstGeom prst="rect">
            <a:avLst/>
          </a:prstGeom>
          <a:noFill/>
          <a:ln>
            <a:noFill/>
          </a:ln>
        </p:spPr>
        <p:txBody>
          <a:bodyPr lIns="91425" tIns="91425" rIns="91425" bIns="91425" anchor="b" anchorCtr="0"/>
          <a:lstStyle>
            <a:lvl1pPr algn="l" rtl="0">
              <a:defRPr sz="1800" b="1"/>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56" name="Shape 56"/>
          <p:cNvSpPr txBox="1">
            <a:spLocks noGrp="1"/>
          </p:cNvSpPr>
          <p:nvPr>
            <p:ph type="body" idx="1"/>
          </p:nvPr>
        </p:nvSpPr>
        <p:spPr>
          <a:xfrm>
            <a:off x="3575050" y="204788"/>
            <a:ext cx="5111750" cy="4389834"/>
          </a:xfrm>
          <a:prstGeom prst="rect">
            <a:avLst/>
          </a:prstGeom>
          <a:noFill/>
          <a:ln>
            <a:noFill/>
          </a:ln>
        </p:spPr>
        <p:txBody>
          <a:bodyPr lIns="91425" tIns="91425" rIns="91425" bIns="91425" anchor="t" anchorCtr="0"/>
          <a:lstStyle>
            <a:lvl1pPr rtl="0">
              <a:defRPr sz="2900"/>
            </a:lvl1pPr>
            <a:lvl2pPr rtl="0">
              <a:defRPr sz="2500"/>
            </a:lvl2pPr>
            <a:lvl3pPr rtl="0">
              <a:defRPr sz="2100"/>
            </a:lvl3pPr>
            <a:lvl4pPr rtl="0">
              <a:defRPr sz="1800"/>
            </a:lvl4pPr>
            <a:lvl5pPr rtl="0">
              <a:defRPr sz="1800"/>
            </a:lvl5pPr>
            <a:lvl6pPr rtl="0">
              <a:defRPr sz="1800"/>
            </a:lvl6pPr>
            <a:lvl7pPr rtl="0">
              <a:defRPr sz="1800"/>
            </a:lvl7pPr>
            <a:lvl8pPr rtl="0">
              <a:defRPr sz="1800"/>
            </a:lvl8pPr>
            <a:lvl9pPr rtl="0">
              <a:defRPr sz="1800"/>
            </a:lvl9pPr>
          </a:lstStyle>
          <a:p>
            <a:endParaRPr/>
          </a:p>
        </p:txBody>
      </p:sp>
      <p:sp>
        <p:nvSpPr>
          <p:cNvPr id="57" name="Shape 57"/>
          <p:cNvSpPr txBox="1">
            <a:spLocks noGrp="1"/>
          </p:cNvSpPr>
          <p:nvPr>
            <p:ph type="body" idx="2"/>
          </p:nvPr>
        </p:nvSpPr>
        <p:spPr>
          <a:xfrm>
            <a:off x="457200" y="1076325"/>
            <a:ext cx="3008313" cy="3518297"/>
          </a:xfrm>
          <a:prstGeom prst="rect">
            <a:avLst/>
          </a:prstGeom>
          <a:noFill/>
          <a:ln>
            <a:noFill/>
          </a:ln>
        </p:spPr>
        <p:txBody>
          <a:bodyPr lIns="91425" tIns="91425" rIns="91425" bIns="91425" anchor="t" anchorCtr="0"/>
          <a:lstStyle>
            <a:lvl1pPr marL="0" indent="0" rtl="0">
              <a:buFont typeface="Arial"/>
              <a:buNone/>
              <a:defRPr sz="1300"/>
            </a:lvl1pPr>
            <a:lvl2pPr marL="408193" indent="-1793" rtl="0">
              <a:buFont typeface="Arial"/>
              <a:buNone/>
              <a:defRPr sz="1100"/>
            </a:lvl2pPr>
            <a:lvl3pPr marL="816387" indent="-3587" rtl="0">
              <a:buFont typeface="Arial"/>
              <a:buNone/>
              <a:defRPr sz="900"/>
            </a:lvl3pPr>
            <a:lvl4pPr marL="1224582" indent="-5382" rtl="0">
              <a:buFont typeface="Arial"/>
              <a:buNone/>
              <a:defRPr sz="800"/>
            </a:lvl4pPr>
            <a:lvl5pPr marL="1632775" indent="-7175" rtl="0">
              <a:buFont typeface="Arial"/>
              <a:buNone/>
              <a:defRPr sz="800"/>
            </a:lvl5pPr>
            <a:lvl6pPr marL="2040969" indent="-8969" rtl="0">
              <a:buFont typeface="Calibri"/>
              <a:buNone/>
              <a:defRPr sz="800"/>
            </a:lvl6pPr>
            <a:lvl7pPr marL="2449163" indent="-10762" rtl="0">
              <a:buFont typeface="Calibri"/>
              <a:buNone/>
              <a:defRPr sz="800"/>
            </a:lvl7pPr>
            <a:lvl8pPr marL="2857357" indent="-12556" rtl="0">
              <a:buFont typeface="Calibri"/>
              <a:buNone/>
              <a:defRPr sz="800"/>
            </a:lvl8pPr>
            <a:lvl9pPr marL="3265551" indent="-1651" rtl="0">
              <a:buFont typeface="Calibri"/>
              <a:buNone/>
              <a:defRPr sz="800"/>
            </a:lvl9pPr>
          </a:lstStyle>
          <a:p>
            <a:endParaRPr/>
          </a:p>
        </p:txBody>
      </p:sp>
      <p:sp>
        <p:nvSpPr>
          <p:cNvPr id="58" name="Shape 58"/>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x" type="picTx">
  <p:cSld name="picTx">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792288" y="3600450"/>
            <a:ext cx="5486399" cy="425053"/>
          </a:xfrm>
          <a:prstGeom prst="rect">
            <a:avLst/>
          </a:prstGeom>
          <a:noFill/>
          <a:ln>
            <a:noFill/>
          </a:ln>
        </p:spPr>
        <p:txBody>
          <a:bodyPr lIns="91425" tIns="91425" rIns="91425" bIns="91425" anchor="b" anchorCtr="0"/>
          <a:lstStyle>
            <a:lvl1pPr algn="l" rtl="0">
              <a:defRPr sz="1800" b="1"/>
            </a:lvl1pPr>
            <a:lvl2pPr rtl="0">
              <a:defRPr/>
            </a:lvl2pPr>
            <a:lvl3pPr rtl="0">
              <a:defRPr/>
            </a:lvl3pPr>
            <a:lvl4pPr rtl="0">
              <a:defRPr/>
            </a:lvl4pPr>
            <a:lvl5pPr rtl="0">
              <a:defRPr/>
            </a:lvl5pPr>
            <a:lvl6pPr rtl="0">
              <a:defRPr/>
            </a:lvl6pPr>
            <a:lvl7pPr rtl="0">
              <a:defRPr/>
            </a:lvl7pPr>
            <a:lvl8pPr rtl="0">
              <a:defRPr/>
            </a:lvl8pPr>
            <a:lvl9pPr rtl="0">
              <a:defRPr/>
            </a:lvl9pPr>
          </a:lstStyle>
          <a:p>
            <a:endParaRPr/>
          </a:p>
        </p:txBody>
      </p:sp>
      <p:sp>
        <p:nvSpPr>
          <p:cNvPr id="63" name="Shape 63"/>
          <p:cNvSpPr>
            <a:spLocks noGrp="1"/>
          </p:cNvSpPr>
          <p:nvPr>
            <p:ph type="pic" idx="2"/>
          </p:nvPr>
        </p:nvSpPr>
        <p:spPr>
          <a:xfrm>
            <a:off x="1792288" y="459581"/>
            <a:ext cx="5486399" cy="3086099"/>
          </a:xfrm>
          <a:prstGeom prst="rect">
            <a:avLst/>
          </a:prstGeom>
          <a:noFill/>
          <a:ln>
            <a:noFill/>
          </a:ln>
        </p:spPr>
        <p:txBody>
          <a:bodyPr lIns="91425" tIns="91425" rIns="91425" bIns="91425" anchor="ctr" anchorCtr="0"/>
          <a:lstStyle>
            <a:lvl1pPr marL="0" marR="0" indent="0" algn="l" rtl="0">
              <a:buClr>
                <a:schemeClr val="lt1"/>
              </a:buClr>
              <a:buFont typeface="Arial"/>
              <a:buNone/>
              <a:defRPr sz="2900" b="0" i="0" u="none" strike="noStrike" cap="none" baseline="0">
                <a:solidFill>
                  <a:schemeClr val="lt1"/>
                </a:solidFill>
                <a:latin typeface="Arial"/>
                <a:ea typeface="Arial"/>
                <a:cs typeface="Arial"/>
                <a:sym typeface="Arial"/>
              </a:defRPr>
            </a:lvl1pPr>
            <a:lvl2pPr marL="408193" marR="0" indent="-1793" algn="l" rtl="0">
              <a:buClr>
                <a:schemeClr val="dk1"/>
              </a:buClr>
              <a:buFont typeface="Calibri"/>
              <a:buNone/>
              <a:defRPr sz="2500" b="0" i="0" u="none" strike="noStrike" cap="none" baseline="0">
                <a:solidFill>
                  <a:schemeClr val="dk1"/>
                </a:solidFill>
                <a:latin typeface="Calibri"/>
                <a:ea typeface="Calibri"/>
                <a:cs typeface="Calibri"/>
                <a:sym typeface="Calibri"/>
              </a:defRPr>
            </a:lvl2pPr>
            <a:lvl3pPr marL="816387" marR="0" indent="-3587" algn="l" rtl="0">
              <a:buClr>
                <a:schemeClr val="dk1"/>
              </a:buClr>
              <a:buFont typeface="Calibri"/>
              <a:buNone/>
              <a:defRPr sz="2100" b="0" i="0" u="none" strike="noStrike" cap="none" baseline="0">
                <a:solidFill>
                  <a:schemeClr val="dk1"/>
                </a:solidFill>
                <a:latin typeface="Calibri"/>
                <a:ea typeface="Calibri"/>
                <a:cs typeface="Calibri"/>
                <a:sym typeface="Calibri"/>
              </a:defRPr>
            </a:lvl3pPr>
            <a:lvl4pPr marL="1224582" marR="0" indent="-5382" algn="l" rtl="0">
              <a:buClr>
                <a:schemeClr val="dk1"/>
              </a:buClr>
              <a:buFont typeface="Calibri"/>
              <a:buNone/>
              <a:defRPr sz="1800" b="0" i="0" u="none" strike="noStrike" cap="none" baseline="0">
                <a:solidFill>
                  <a:schemeClr val="dk1"/>
                </a:solidFill>
                <a:latin typeface="Calibri"/>
                <a:ea typeface="Calibri"/>
                <a:cs typeface="Calibri"/>
                <a:sym typeface="Calibri"/>
              </a:defRPr>
            </a:lvl4pPr>
            <a:lvl5pPr marL="1632775" marR="0" indent="-7175" algn="l" rtl="0">
              <a:buClr>
                <a:schemeClr val="dk1"/>
              </a:buClr>
              <a:buFont typeface="Calibri"/>
              <a:buNone/>
              <a:defRPr sz="1800" b="0" i="0" u="none" strike="noStrike" cap="none" baseline="0">
                <a:solidFill>
                  <a:schemeClr val="dk1"/>
                </a:solidFill>
                <a:latin typeface="Calibri"/>
                <a:ea typeface="Calibri"/>
                <a:cs typeface="Calibri"/>
                <a:sym typeface="Calibri"/>
              </a:defRPr>
            </a:lvl5pPr>
            <a:lvl6pPr marL="2040969" marR="0" indent="-8969" algn="l" rtl="0">
              <a:buClr>
                <a:schemeClr val="dk1"/>
              </a:buClr>
              <a:buFont typeface="Calibri"/>
              <a:buNone/>
              <a:defRPr sz="1800" b="0" i="0" u="none" strike="noStrike" cap="none" baseline="0">
                <a:solidFill>
                  <a:schemeClr val="dk1"/>
                </a:solidFill>
                <a:latin typeface="Calibri"/>
                <a:ea typeface="Calibri"/>
                <a:cs typeface="Calibri"/>
                <a:sym typeface="Calibri"/>
              </a:defRPr>
            </a:lvl6pPr>
            <a:lvl7pPr marL="2449163" marR="0" indent="-10762" algn="l" rtl="0">
              <a:buClr>
                <a:schemeClr val="dk1"/>
              </a:buClr>
              <a:buFont typeface="Calibri"/>
              <a:buNone/>
              <a:defRPr sz="1800" b="0" i="0" u="none" strike="noStrike" cap="none" baseline="0">
                <a:solidFill>
                  <a:schemeClr val="dk1"/>
                </a:solidFill>
                <a:latin typeface="Calibri"/>
                <a:ea typeface="Calibri"/>
                <a:cs typeface="Calibri"/>
                <a:sym typeface="Calibri"/>
              </a:defRPr>
            </a:lvl7pPr>
            <a:lvl8pPr marL="2857357" marR="0" indent="-12556" algn="l" rtl="0">
              <a:buClr>
                <a:schemeClr val="dk1"/>
              </a:buClr>
              <a:buFont typeface="Calibri"/>
              <a:buNone/>
              <a:defRPr sz="1800" b="0" i="0" u="none" strike="noStrike" cap="none" baseline="0">
                <a:solidFill>
                  <a:schemeClr val="dk1"/>
                </a:solidFill>
                <a:latin typeface="Calibri"/>
                <a:ea typeface="Calibri"/>
                <a:cs typeface="Calibri"/>
                <a:sym typeface="Calibri"/>
              </a:defRPr>
            </a:lvl8pPr>
            <a:lvl9pPr marL="3265551" marR="0" indent="-1651" algn="l" rtl="0">
              <a:buClr>
                <a:schemeClr val="dk1"/>
              </a:buClr>
              <a:buFont typeface="Calibri"/>
              <a:buNone/>
              <a:defRPr sz="1800" b="0" i="0" u="none" strike="noStrike" cap="none" baseline="0">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792288" y="4025503"/>
            <a:ext cx="5486399" cy="603645"/>
          </a:xfrm>
          <a:prstGeom prst="rect">
            <a:avLst/>
          </a:prstGeom>
          <a:noFill/>
          <a:ln>
            <a:noFill/>
          </a:ln>
        </p:spPr>
        <p:txBody>
          <a:bodyPr lIns="91425" tIns="91425" rIns="91425" bIns="91425" anchor="t" anchorCtr="0"/>
          <a:lstStyle>
            <a:lvl1pPr marL="0" indent="0" rtl="0">
              <a:buFont typeface="Arial"/>
              <a:buNone/>
              <a:defRPr sz="1300"/>
            </a:lvl1pPr>
            <a:lvl2pPr marL="408193" indent="-1793" rtl="0">
              <a:buFont typeface="Arial"/>
              <a:buNone/>
              <a:defRPr sz="1100"/>
            </a:lvl2pPr>
            <a:lvl3pPr marL="816387" indent="-3587" rtl="0">
              <a:buFont typeface="Arial"/>
              <a:buNone/>
              <a:defRPr sz="900"/>
            </a:lvl3pPr>
            <a:lvl4pPr marL="1224582" indent="-5382" rtl="0">
              <a:buFont typeface="Arial"/>
              <a:buNone/>
              <a:defRPr sz="800"/>
            </a:lvl4pPr>
            <a:lvl5pPr marL="1632775" indent="-7175" rtl="0">
              <a:buFont typeface="Arial"/>
              <a:buNone/>
              <a:defRPr sz="800"/>
            </a:lvl5pPr>
            <a:lvl6pPr marL="2040969" indent="-8969" rtl="0">
              <a:buFont typeface="Calibri"/>
              <a:buNone/>
              <a:defRPr sz="800"/>
            </a:lvl6pPr>
            <a:lvl7pPr marL="2449163" indent="-10762" rtl="0">
              <a:buFont typeface="Calibri"/>
              <a:buNone/>
              <a:defRPr sz="800"/>
            </a:lvl7pPr>
            <a:lvl8pPr marL="2857357" indent="-12556" rtl="0">
              <a:buFont typeface="Calibri"/>
              <a:buNone/>
              <a:defRPr sz="800"/>
            </a:lvl8pPr>
            <a:lvl9pPr marL="3265551" indent="-1651" rtl="0">
              <a:buFont typeface="Calibri"/>
              <a:buNone/>
              <a:defRPr sz="800"/>
            </a:lvl9pPr>
          </a:lstStyle>
          <a:p>
            <a:endParaRPr/>
          </a:p>
        </p:txBody>
      </p:sp>
      <p:sp>
        <p:nvSpPr>
          <p:cNvPr id="65" name="Shape 65"/>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05979"/>
            <a:ext cx="8229600" cy="857250"/>
          </a:xfrm>
          <a:prstGeom prst="rect">
            <a:avLst/>
          </a:prstGeom>
          <a:noFill/>
          <a:ln>
            <a:noFill/>
          </a:ln>
        </p:spPr>
        <p:txBody>
          <a:bodyPr lIns="91425" tIns="91425" rIns="91425" bIns="91425" anchor="ctr" anchorCtr="0"/>
          <a:lstStyle>
            <a:lvl1pPr marL="0" marR="0" indent="0" algn="ctr" rtl="0">
              <a:spcBef>
                <a:spcPts val="0"/>
              </a:spcBef>
              <a:buClr>
                <a:schemeClr val="dk1"/>
              </a:buClr>
              <a:buFont typeface="Arial"/>
              <a:buNone/>
              <a:defRPr sz="3900" b="1" i="0" u="none" strike="noStrike" cap="none" baseline="0">
                <a:solidFill>
                  <a:schemeClr val="dk1"/>
                </a:solidFill>
                <a:latin typeface="Arial"/>
                <a:ea typeface="Arial"/>
                <a:cs typeface="Arial"/>
                <a:sym typeface="Arial"/>
              </a:defRPr>
            </a:lvl1pPr>
            <a:lvl2pPr marL="0" marR="0" indent="0" algn="l" rtl="0">
              <a:defRPr/>
            </a:lvl2pPr>
            <a:lvl3pPr marL="0" marR="0" indent="0" algn="l" rtl="0">
              <a:defRPr/>
            </a:lvl3pPr>
            <a:lvl4pPr marL="0" marR="0" indent="0" algn="l" rtl="0">
              <a:defRPr/>
            </a:lvl4pPr>
            <a:lvl5pPr marL="0" marR="0" indent="0" algn="l" rtl="0">
              <a:defRPr/>
            </a:lvl5pPr>
            <a:lvl6pPr marL="0" marR="0" indent="0" algn="l" rtl="0">
              <a:defRPr/>
            </a:lvl6pPr>
            <a:lvl7pPr marL="0" marR="0" indent="0" algn="l" rtl="0">
              <a:defRPr/>
            </a:lvl7pPr>
            <a:lvl8pPr marL="0" marR="0" indent="0" algn="l" rtl="0">
              <a:defRPr/>
            </a:lvl8pPr>
            <a:lvl9pPr marL="0" marR="0" indent="0" algn="l" rtl="0">
              <a:defRPr/>
            </a:lvl9pPr>
          </a:lstStyle>
          <a:p>
            <a:endParaRPr/>
          </a:p>
        </p:txBody>
      </p:sp>
      <p:sp>
        <p:nvSpPr>
          <p:cNvPr id="6" name="Shape 6"/>
          <p:cNvSpPr txBox="1">
            <a:spLocks noGrp="1"/>
          </p:cNvSpPr>
          <p:nvPr>
            <p:ph type="body" idx="1"/>
          </p:nvPr>
        </p:nvSpPr>
        <p:spPr>
          <a:xfrm>
            <a:off x="457200" y="1200150"/>
            <a:ext cx="8229600" cy="3324225"/>
          </a:xfrm>
          <a:prstGeom prst="rect">
            <a:avLst/>
          </a:prstGeom>
          <a:noFill/>
          <a:ln>
            <a:noFill/>
          </a:ln>
        </p:spPr>
        <p:txBody>
          <a:bodyPr lIns="91425" tIns="91425" rIns="91425" bIns="91425" anchor="t" anchorCtr="0"/>
          <a:lstStyle>
            <a:lvl1pPr marL="306146" marR="0" indent="-195021" algn="l" rtl="0">
              <a:spcBef>
                <a:spcPts val="580"/>
              </a:spcBef>
              <a:buClr>
                <a:schemeClr val="dk1"/>
              </a:buClr>
              <a:buFont typeface="Arial"/>
              <a:buChar char="•"/>
              <a:defRPr sz="2900" b="0" i="0" u="none" strike="noStrike" cap="none" baseline="0">
                <a:solidFill>
                  <a:schemeClr val="dk1"/>
                </a:solidFill>
                <a:latin typeface="Arial"/>
                <a:ea typeface="Arial"/>
                <a:cs typeface="Arial"/>
                <a:sym typeface="Arial"/>
              </a:defRPr>
            </a:lvl1pPr>
            <a:lvl2pPr marL="663315" marR="0" indent="-161664" algn="l" rtl="0">
              <a:spcBef>
                <a:spcPts val="500"/>
              </a:spcBef>
              <a:buClr>
                <a:schemeClr val="dk1"/>
              </a:buClr>
              <a:buFont typeface="Arial"/>
              <a:buChar char="•"/>
              <a:defRPr sz="2500" b="0" i="0" u="none" strike="noStrike" cap="none" baseline="0">
                <a:solidFill>
                  <a:schemeClr val="dk1"/>
                </a:solidFill>
                <a:latin typeface="Arial"/>
                <a:ea typeface="Arial"/>
                <a:cs typeface="Arial"/>
                <a:sym typeface="Arial"/>
              </a:defRPr>
            </a:lvl2pPr>
            <a:lvl3pPr marL="1020485" marR="0" indent="-128310" algn="l" rtl="0">
              <a:spcBef>
                <a:spcPts val="420"/>
              </a:spcBef>
              <a:buClr>
                <a:schemeClr val="dk1"/>
              </a:buClr>
              <a:buFont typeface="Arial"/>
              <a:buChar char="•"/>
              <a:defRPr sz="2100" b="0" i="0" u="none" strike="noStrike" cap="none" baseline="0">
                <a:solidFill>
                  <a:schemeClr val="dk1"/>
                </a:solidFill>
                <a:latin typeface="Arial"/>
                <a:ea typeface="Arial"/>
                <a:cs typeface="Arial"/>
                <a:sym typeface="Arial"/>
              </a:defRPr>
            </a:lvl3pPr>
            <a:lvl4pPr marL="1428679" marR="0" indent="-139628" algn="l" rtl="0">
              <a:spcBef>
                <a:spcPts val="360"/>
              </a:spcBef>
              <a:buClr>
                <a:schemeClr val="dk1"/>
              </a:buClr>
              <a:buFont typeface="Arial"/>
              <a:buChar char="•"/>
              <a:defRPr sz="1800" b="0" i="0" u="none" strike="noStrike" cap="none" baseline="0">
                <a:solidFill>
                  <a:schemeClr val="dk1"/>
                </a:solidFill>
                <a:latin typeface="Arial"/>
                <a:ea typeface="Arial"/>
                <a:cs typeface="Arial"/>
                <a:sym typeface="Arial"/>
              </a:defRPr>
            </a:lvl4pPr>
            <a:lvl5pPr marL="1836873" marR="0" indent="-141422" algn="l" rtl="0">
              <a:spcBef>
                <a:spcPts val="360"/>
              </a:spcBef>
              <a:buClr>
                <a:schemeClr val="dk1"/>
              </a:buClr>
              <a:buFont typeface="Arial"/>
              <a:buChar char="•"/>
              <a:defRPr sz="1800" b="0" i="0" u="none" strike="noStrike" cap="none" baseline="0">
                <a:solidFill>
                  <a:schemeClr val="dk1"/>
                </a:solidFill>
                <a:latin typeface="Arial"/>
                <a:ea typeface="Arial"/>
                <a:cs typeface="Arial"/>
                <a:sym typeface="Arial"/>
              </a:defRPr>
            </a:lvl5pPr>
            <a:lvl6pPr marL="2245066" marR="0" indent="-143216" algn="l" rtl="0">
              <a:spcBef>
                <a:spcPts val="360"/>
              </a:spcBef>
              <a:buClr>
                <a:schemeClr val="dk1"/>
              </a:buClr>
              <a:buFont typeface="Arial"/>
              <a:buChar char="•"/>
              <a:defRPr sz="1800" b="0" i="0" u="none" strike="noStrike" cap="none" baseline="0">
                <a:solidFill>
                  <a:schemeClr val="dk1"/>
                </a:solidFill>
                <a:latin typeface="Calibri"/>
                <a:ea typeface="Calibri"/>
                <a:cs typeface="Calibri"/>
                <a:sym typeface="Calibri"/>
              </a:defRPr>
            </a:lvl6pPr>
            <a:lvl7pPr marL="2653260" marR="0" indent="-145009" algn="l" rtl="0">
              <a:spcBef>
                <a:spcPts val="360"/>
              </a:spcBef>
              <a:buClr>
                <a:schemeClr val="dk1"/>
              </a:buClr>
              <a:buFont typeface="Arial"/>
              <a:buChar char="•"/>
              <a:defRPr sz="1800" b="0" i="0" u="none" strike="noStrike" cap="none" baseline="0">
                <a:solidFill>
                  <a:schemeClr val="dk1"/>
                </a:solidFill>
                <a:latin typeface="Calibri"/>
                <a:ea typeface="Calibri"/>
                <a:cs typeface="Calibri"/>
                <a:sym typeface="Calibri"/>
              </a:defRPr>
            </a:lvl7pPr>
            <a:lvl8pPr marL="3061454" marR="0" indent="-146804" algn="l" rtl="0">
              <a:spcBef>
                <a:spcPts val="360"/>
              </a:spcBef>
              <a:buClr>
                <a:schemeClr val="dk1"/>
              </a:buClr>
              <a:buFont typeface="Arial"/>
              <a:buChar char="•"/>
              <a:defRPr sz="1800" b="0" i="0" u="none" strike="noStrike" cap="none" baseline="0">
                <a:solidFill>
                  <a:schemeClr val="dk1"/>
                </a:solidFill>
                <a:latin typeface="Calibri"/>
                <a:ea typeface="Calibri"/>
                <a:cs typeface="Calibri"/>
                <a:sym typeface="Calibri"/>
              </a:defRPr>
            </a:lvl8pPr>
            <a:lvl9pPr marL="3469648" marR="0" indent="-135897" algn="l" rtl="0">
              <a:spcBef>
                <a:spcPts val="360"/>
              </a:spcBef>
              <a:buClr>
                <a:schemeClr val="dk1"/>
              </a:buClr>
              <a:buFont typeface="Arial"/>
              <a:buChar char="•"/>
              <a:defRPr sz="1800" b="0" i="0" u="none" strike="noStrike" cap="none" baseline="0">
                <a:solidFill>
                  <a:schemeClr val="dk1"/>
                </a:solidFill>
                <a:latin typeface="Calibri"/>
                <a:ea typeface="Calibri"/>
                <a:cs typeface="Calibri"/>
                <a:sym typeface="Calibri"/>
              </a:defRPr>
            </a:lvl9pPr>
          </a:lstStyle>
          <a:p>
            <a:endParaRPr/>
          </a:p>
        </p:txBody>
      </p:sp>
      <p:sp>
        <p:nvSpPr>
          <p:cNvPr id="7" name="Shape 7"/>
          <p:cNvSpPr txBox="1">
            <a:spLocks noGrp="1"/>
          </p:cNvSpPr>
          <p:nvPr>
            <p:ph type="dt" idx="10"/>
          </p:nvPr>
        </p:nvSpPr>
        <p:spPr>
          <a:xfrm>
            <a:off x="457200" y="4767262"/>
            <a:ext cx="781049" cy="273843"/>
          </a:xfrm>
          <a:prstGeom prst="rect">
            <a:avLst/>
          </a:prstGeom>
          <a:noFill/>
          <a:ln>
            <a:noFill/>
          </a:ln>
        </p:spPr>
        <p:txBody>
          <a:bodyPr lIns="91425" tIns="91425" rIns="91425" bIns="91425" anchor="ctr" anchorCtr="0"/>
          <a:lstStyle>
            <a:lvl1pPr marL="0" marR="0" indent="0" algn="l"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8" name="Shape 8"/>
          <p:cNvSpPr txBox="1">
            <a:spLocks noGrp="1"/>
          </p:cNvSpPr>
          <p:nvPr>
            <p:ph type="ftr" idx="11"/>
          </p:nvPr>
        </p:nvSpPr>
        <p:spPr>
          <a:xfrm>
            <a:off x="1285875" y="4767262"/>
            <a:ext cx="7000875" cy="273843"/>
          </a:xfrm>
          <a:prstGeom prst="rect">
            <a:avLst/>
          </a:prstGeom>
          <a:noFill/>
          <a:ln>
            <a:noFill/>
          </a:ln>
        </p:spPr>
        <p:txBody>
          <a:bodyPr lIns="91425" tIns="91425" rIns="91425" bIns="91425" anchor="ctr" anchorCtr="0"/>
          <a:lstStyle>
            <a:lvl1pPr marL="0" marR="0" indent="0" algn="ct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
        <p:nvSpPr>
          <p:cNvPr id="9" name="Shape 9"/>
          <p:cNvSpPr txBox="1">
            <a:spLocks noGrp="1"/>
          </p:cNvSpPr>
          <p:nvPr>
            <p:ph type="sldNum" idx="12"/>
          </p:nvPr>
        </p:nvSpPr>
        <p:spPr>
          <a:xfrm>
            <a:off x="8334375" y="4767262"/>
            <a:ext cx="352425" cy="273843"/>
          </a:xfrm>
          <a:prstGeom prst="rect">
            <a:avLst/>
          </a:prstGeom>
          <a:noFill/>
          <a:ln>
            <a:noFill/>
          </a:ln>
        </p:spPr>
        <p:txBody>
          <a:bodyPr lIns="91425" tIns="91425" rIns="91425" bIns="91425" anchor="ctr" anchorCtr="0"/>
          <a:lstStyle>
            <a:lvl1pPr marL="0" marR="0" indent="0" algn="r" rtl="0">
              <a:defRPr sz="1100" b="0" i="0" u="none" strike="noStrike" cap="none" baseline="0">
                <a:solidFill>
                  <a:schemeClr val="lt1"/>
                </a:solidFill>
                <a:latin typeface="Arial"/>
                <a:ea typeface="Arial"/>
                <a:cs typeface="Arial"/>
                <a:sym typeface="Arial"/>
              </a:defRPr>
            </a:lvl1pPr>
            <a:lvl2pPr marL="408193" marR="0" indent="-1793" algn="l" rtl="0">
              <a:defRPr sz="1600" b="0" i="0" u="none" strike="noStrike" cap="none" baseline="0">
                <a:solidFill>
                  <a:schemeClr val="dk1"/>
                </a:solidFill>
                <a:latin typeface="Calibri"/>
                <a:ea typeface="Calibri"/>
                <a:cs typeface="Calibri"/>
                <a:sym typeface="Calibri"/>
              </a:defRPr>
            </a:lvl2pPr>
            <a:lvl3pPr marL="816387" marR="0" indent="-3587" algn="l" rtl="0">
              <a:defRPr sz="1600" b="0" i="0" u="none" strike="noStrike" cap="none" baseline="0">
                <a:solidFill>
                  <a:schemeClr val="dk1"/>
                </a:solidFill>
                <a:latin typeface="Calibri"/>
                <a:ea typeface="Calibri"/>
                <a:cs typeface="Calibri"/>
                <a:sym typeface="Calibri"/>
              </a:defRPr>
            </a:lvl3pPr>
            <a:lvl4pPr marL="1224582" marR="0" indent="-5382" algn="l" rtl="0">
              <a:defRPr sz="1600" b="0" i="0" u="none" strike="noStrike" cap="none" baseline="0">
                <a:solidFill>
                  <a:schemeClr val="dk1"/>
                </a:solidFill>
                <a:latin typeface="Calibri"/>
                <a:ea typeface="Calibri"/>
                <a:cs typeface="Calibri"/>
                <a:sym typeface="Calibri"/>
              </a:defRPr>
            </a:lvl4pPr>
            <a:lvl5pPr marL="1632775" marR="0" indent="-7175" algn="l" rtl="0">
              <a:defRPr sz="1600" b="0" i="0" u="none" strike="noStrike" cap="none" baseline="0">
                <a:solidFill>
                  <a:schemeClr val="dk1"/>
                </a:solidFill>
                <a:latin typeface="Calibri"/>
                <a:ea typeface="Calibri"/>
                <a:cs typeface="Calibri"/>
                <a:sym typeface="Calibri"/>
              </a:defRPr>
            </a:lvl5pPr>
            <a:lvl6pPr marL="2040969" marR="0" indent="-8969" algn="l" rtl="0">
              <a:defRPr sz="1600" b="0" i="0" u="none" strike="noStrike" cap="none" baseline="0">
                <a:solidFill>
                  <a:schemeClr val="dk1"/>
                </a:solidFill>
                <a:latin typeface="Calibri"/>
                <a:ea typeface="Calibri"/>
                <a:cs typeface="Calibri"/>
                <a:sym typeface="Calibri"/>
              </a:defRPr>
            </a:lvl6pPr>
            <a:lvl7pPr marL="2449163" marR="0" indent="-10762" algn="l" rtl="0">
              <a:defRPr sz="1600" b="0" i="0" u="none" strike="noStrike" cap="none" baseline="0">
                <a:solidFill>
                  <a:schemeClr val="dk1"/>
                </a:solidFill>
                <a:latin typeface="Calibri"/>
                <a:ea typeface="Calibri"/>
                <a:cs typeface="Calibri"/>
                <a:sym typeface="Calibri"/>
              </a:defRPr>
            </a:lvl7pPr>
            <a:lvl8pPr marL="2857357" marR="0" indent="-12556" algn="l" rtl="0">
              <a:defRPr sz="1600" b="0" i="0" u="none" strike="noStrike" cap="none" baseline="0">
                <a:solidFill>
                  <a:schemeClr val="dk1"/>
                </a:solidFill>
                <a:latin typeface="Calibri"/>
                <a:ea typeface="Calibri"/>
                <a:cs typeface="Calibri"/>
                <a:sym typeface="Calibri"/>
              </a:defRPr>
            </a:lvl8pPr>
            <a:lvl9pPr marL="3265551" marR="0" indent="-1651" algn="l" rtl="0">
              <a:defRPr sz="1600" b="0" i="0" u="none" strike="noStrike" cap="none" baseline="0">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hyperlink" Target="mailto:joel.de.vahl@avalanchestudios.se" TargetMode="External"/><Relationship Id="rId4" Type="http://schemas.openxmlformats.org/officeDocument/2006/relationships/hyperlink" Target="mailto:emil.persson@avalanchestudios.se"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156"/>
        <p:cNvGrpSpPr/>
        <p:nvPr/>
      </p:nvGrpSpPr>
      <p:grpSpPr>
        <a:xfrm>
          <a:off x="0" y="0"/>
          <a:ext cx="0" cy="0"/>
          <a:chOff x="0" y="0"/>
          <a:chExt cx="0" cy="0"/>
        </a:xfrm>
      </p:grpSpPr>
      <p:sp>
        <p:nvSpPr>
          <p:cNvPr id="157" name="Shape 157"/>
          <p:cNvSpPr/>
          <p:nvPr/>
        </p:nvSpPr>
        <p:spPr>
          <a:xfrm>
            <a:off x="1066800" y="1123950"/>
            <a:ext cx="4343400" cy="2895600"/>
          </a:xfrm>
          <a:prstGeom prst="roundRect">
            <a:avLst>
              <a:gd name="adj" fmla="val 16667"/>
            </a:avLst>
          </a:prstGeom>
          <a:solidFill>
            <a:schemeClr val="dk1"/>
          </a:solidFill>
          <a:ln>
            <a:noFill/>
          </a:ln>
        </p:spPr>
        <p:txBody>
          <a:bodyPr lIns="91425" tIns="45700" rIns="91425" bIns="45700" anchor="ctr" anchorCtr="0">
            <a:noAutofit/>
          </a:bodyPr>
          <a:lstStyle/>
          <a:p>
            <a:pPr marL="0" marR="0" lvl="0" indent="0" algn="ctr" rtl="0">
              <a:buSzPct val="25000"/>
              <a:buNone/>
            </a:pPr>
            <a:r>
              <a:rPr lang="en-US" sz="1600" b="0" i="0" u="none" strike="noStrike" cap="none" baseline="0">
                <a:solidFill>
                  <a:schemeClr val="lt1"/>
                </a:solidFill>
                <a:latin typeface="Calibri"/>
                <a:ea typeface="Calibri"/>
                <a:cs typeface="Calibri"/>
                <a:sym typeface="Calibri"/>
              </a:rPr>
              <a:t>LOGO</a:t>
            </a:r>
          </a:p>
        </p:txBody>
      </p:sp>
      <p:sp>
        <p:nvSpPr>
          <p:cNvPr id="158" name="Shape 158"/>
          <p:cNvSpPr/>
          <p:nvPr/>
        </p:nvSpPr>
        <p:spPr>
          <a:xfrm>
            <a:off x="6248400" y="361950"/>
            <a:ext cx="1980860" cy="1288803"/>
          </a:xfrm>
          <a:prstGeom prst="rect">
            <a:avLst/>
          </a:prstGeom>
          <a:blipFill>
            <a:blip r:embed="rId4"/>
            <a:stretch>
              <a:fillRect/>
            </a:stretch>
          </a:blipFill>
        </p:spPr>
      </p:sp>
      <p:sp>
        <p:nvSpPr>
          <p:cNvPr id="159" name="Shape 159"/>
          <p:cNvSpPr/>
          <p:nvPr/>
        </p:nvSpPr>
        <p:spPr>
          <a:xfrm>
            <a:off x="1195600" y="1743125"/>
            <a:ext cx="4085800" cy="1657249"/>
          </a:xfrm>
          <a:prstGeom prst="rect">
            <a:avLst/>
          </a:prstGeom>
          <a:blipFill>
            <a:blip r:embed="rId5"/>
            <a:stretch>
              <a:fillRect/>
            </a:stretch>
          </a:blipFill>
          <a:ln>
            <a:noFill/>
          </a:ln>
        </p:spPr>
      </p:sp>
      <p:sp>
        <p:nvSpPr>
          <p:cNvPr id="160" name="Shape 160"/>
          <p:cNvSpPr txBox="1"/>
          <p:nvPr/>
        </p:nvSpPr>
        <p:spPr>
          <a:xfrm>
            <a:off x="6248350" y="2362225"/>
            <a:ext cx="2118900" cy="1657199"/>
          </a:xfrm>
          <a:prstGeom prst="rect">
            <a:avLst/>
          </a:prstGeom>
          <a:noFill/>
        </p:spPr>
        <p:txBody>
          <a:bodyPr lIns="91425" tIns="91425" rIns="91425" bIns="91425" anchor="t" anchorCtr="0">
            <a:noAutofit/>
          </a:bodyPr>
          <a:lstStyle/>
          <a:p>
            <a:pPr lvl="0" rtl="0">
              <a:buNone/>
            </a:pPr>
            <a:r>
              <a:rPr lang="en-US" sz="2400" b="1"/>
              <a:t>Emil Persson</a:t>
            </a:r>
          </a:p>
          <a:p>
            <a:pPr lvl="0" rtl="0">
              <a:buNone/>
            </a:pPr>
            <a:r>
              <a:rPr lang="en-US" sz="1600"/>
              <a:t>Head of Research</a:t>
            </a:r>
          </a:p>
          <a:p>
            <a:endParaRPr/>
          </a:p>
          <a:p>
            <a:pPr lvl="0" rtl="0">
              <a:buNone/>
            </a:pPr>
            <a:r>
              <a:rPr lang="en-US" sz="2400" b="1"/>
              <a:t>Joel de Vahl</a:t>
            </a:r>
          </a:p>
          <a:p>
            <a:pPr>
              <a:buNone/>
            </a:pPr>
            <a:r>
              <a:rPr lang="en-US" sz="1600"/>
              <a:t>Engine Programmer</a:t>
            </a:r>
          </a:p>
        </p:txBody>
      </p:sp>
    </p:spTree>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11" name="Picture 2" descr="C:\Fraps\Screenshots\JustCause2 2013-07-21 22-29-13-53.jpg"/>
          <p:cNvPicPr>
            <a:picLocks noChangeAspect="1" noChangeArrowheads="1"/>
          </p:cNvPicPr>
          <p:nvPr/>
        </p:nvPicPr>
        <p:blipFill>
          <a:blip r:embed="rId3"/>
          <a:srcRect/>
          <a:stretch>
            <a:fillRect/>
          </a:stretch>
        </p:blipFill>
        <p:spPr bwMode="auto">
          <a:xfrm>
            <a:off x="1457303" y="973325"/>
            <a:ext cx="6043655" cy="3777284"/>
          </a:xfrm>
          <a:prstGeom prst="rect">
            <a:avLst/>
          </a:prstGeom>
          <a:noFill/>
          <a:effectLst>
            <a:outerShdw blurRad="63500" sx="102000" sy="102000" algn="ctr" rotWithShape="0">
              <a:prstClr val="black">
                <a:alpha val="40000"/>
              </a:prstClr>
            </a:outerShdw>
          </a:effectLst>
        </p:spPr>
      </p:pic>
      <p:sp>
        <p:nvSpPr>
          <p:cNvPr id="203" name="Shape 203"/>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Vegetation Rendering</a:t>
            </a:r>
          </a:p>
        </p:txBody>
      </p:sp>
      <p:sp>
        <p:nvSpPr>
          <p:cNvPr id="204" name="Shape 204"/>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endParaRPr lang="en-US" dirty="0"/>
          </a:p>
        </p:txBody>
      </p:sp>
      <p:sp>
        <p:nvSpPr>
          <p:cNvPr id="9" name="Oval 8"/>
          <p:cNvSpPr/>
          <p:nvPr/>
        </p:nvSpPr>
        <p:spPr>
          <a:xfrm>
            <a:off x="4500562" y="1928808"/>
            <a:ext cx="2000264" cy="571504"/>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p:cNvSpPr/>
          <p:nvPr/>
        </p:nvSpPr>
        <p:spPr>
          <a:xfrm>
            <a:off x="5786446" y="2143122"/>
            <a:ext cx="2071702" cy="71438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val 9"/>
          <p:cNvSpPr/>
          <p:nvPr/>
        </p:nvSpPr>
        <p:spPr>
          <a:xfrm rot="20348353">
            <a:off x="3067764" y="1660515"/>
            <a:ext cx="2281347" cy="428515"/>
          </a:xfrm>
          <a:prstGeom prst="ellipse">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val 7"/>
          <p:cNvSpPr/>
          <p:nvPr/>
        </p:nvSpPr>
        <p:spPr>
          <a:xfrm>
            <a:off x="1714480" y="2285998"/>
            <a:ext cx="4000528" cy="64294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val 4"/>
          <p:cNvSpPr/>
          <p:nvPr/>
        </p:nvSpPr>
        <p:spPr>
          <a:xfrm>
            <a:off x="642910" y="2786064"/>
            <a:ext cx="7858180" cy="2000264"/>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transition spd="med">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Landmarks</a:t>
            </a:r>
          </a:p>
        </p:txBody>
      </p:sp>
      <p:sp>
        <p:nvSpPr>
          <p:cNvPr id="210" name="Shape 210"/>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r>
              <a:rPr lang="en-US" dirty="0"/>
              <a:t>Large draw distance</a:t>
            </a:r>
          </a:p>
          <a:p>
            <a:pPr marL="814369" lvl="1" indent="-317500">
              <a:buSzPct val="80459"/>
            </a:pPr>
            <a:r>
              <a:rPr lang="en-US" dirty="0" smtClean="0"/>
              <a:t>All of </a:t>
            </a:r>
            <a:r>
              <a:rPr lang="en-US" dirty="0"/>
              <a:t>the world </a:t>
            </a:r>
            <a:r>
              <a:rPr lang="en-US" dirty="0" smtClean="0"/>
              <a:t>visible from anywhere</a:t>
            </a:r>
          </a:p>
          <a:p>
            <a:pPr marL="457200" lvl="0" indent="-317500" rtl="0">
              <a:buClr>
                <a:schemeClr val="dk1"/>
              </a:buClr>
              <a:buSzPct val="80459"/>
              <a:buFont typeface="Arial"/>
              <a:buChar char="•"/>
            </a:pPr>
            <a:r>
              <a:rPr lang="en-US" dirty="0" smtClean="0"/>
              <a:t>Only </a:t>
            </a:r>
            <a:r>
              <a:rPr lang="en-US" dirty="0"/>
              <a:t>near locations streamed </a:t>
            </a:r>
            <a:r>
              <a:rPr lang="en-US" dirty="0" smtClean="0"/>
              <a:t>in</a:t>
            </a:r>
          </a:p>
          <a:p>
            <a:pPr marL="814369" lvl="1" indent="-317500">
              <a:buSzPct val="80459"/>
            </a:pPr>
            <a:r>
              <a:rPr lang="en-US" dirty="0" smtClean="0"/>
              <a:t>Replace whole location with one model</a:t>
            </a:r>
          </a:p>
          <a:p>
            <a:pPr marL="814369" lvl="1" indent="-317500">
              <a:buSzPct val="80459"/>
            </a:pPr>
            <a:r>
              <a:rPr lang="en-US" dirty="0" smtClean="0"/>
              <a:t>Important to show far landmarks</a:t>
            </a:r>
            <a:endParaRPr lang="en-US" dirty="0"/>
          </a:p>
        </p:txBody>
      </p:sp>
    </p:spTree>
  </p:cSld>
  <p:clrMapOvr>
    <a:masterClrMapping/>
  </p:clrMapOvr>
  <p:transition spd="med">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Shape 215"/>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Landmarks</a:t>
            </a:r>
          </a:p>
        </p:txBody>
      </p:sp>
      <p:sp>
        <p:nvSpPr>
          <p:cNvPr id="216" name="Shape 216"/>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endParaRPr/>
          </a:p>
        </p:txBody>
      </p:sp>
      <p:sp>
        <p:nvSpPr>
          <p:cNvPr id="218" name="Shape 218"/>
          <p:cNvSpPr/>
          <p:nvPr/>
        </p:nvSpPr>
        <p:spPr>
          <a:xfrm>
            <a:off x="4066575" y="1047750"/>
            <a:ext cx="4620224" cy="2887000"/>
          </a:xfrm>
          <a:prstGeom prst="rect">
            <a:avLst/>
          </a:prstGeom>
          <a:blipFill>
            <a:blip r:embed="rId3"/>
            <a:stretch>
              <a:fillRect/>
            </a:stretch>
          </a:blipFill>
          <a:effectLst>
            <a:outerShdw blurRad="63500" sx="102000" sy="102000" algn="ctr" rotWithShape="0">
              <a:prstClr val="black">
                <a:alpha val="40000"/>
              </a:prstClr>
            </a:outerShdw>
          </a:effectLst>
        </p:spPr>
      </p:sp>
      <p:sp>
        <p:nvSpPr>
          <p:cNvPr id="217" name="Shape 217"/>
          <p:cNvSpPr/>
          <p:nvPr/>
        </p:nvSpPr>
        <p:spPr>
          <a:xfrm>
            <a:off x="457200" y="1047750"/>
            <a:ext cx="3535500" cy="3476699"/>
          </a:xfrm>
          <a:prstGeom prst="rect">
            <a:avLst/>
          </a:prstGeom>
          <a:blipFill>
            <a:blip r:embed="rId4"/>
            <a:stretch>
              <a:fillRect/>
            </a:stretch>
          </a:blipFill>
          <a:effectLst>
            <a:outerShdw blurRad="63500" sx="102000" sy="102000" algn="ctr" rotWithShape="0">
              <a:prstClr val="black">
                <a:alpha val="40000"/>
              </a:prstClr>
            </a:outerShdw>
          </a:effectLst>
        </p:spPr>
      </p:sp>
    </p:spTree>
  </p:cSld>
  <p:clrMapOvr>
    <a:masterClrMapping/>
  </p:clrMapOvr>
  <p:transition spd="med">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Lighting</a:t>
            </a:r>
          </a:p>
        </p:txBody>
      </p:sp>
      <p:sp>
        <p:nvSpPr>
          <p:cNvPr id="224" name="Shape 224"/>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r>
              <a:rPr lang="en-US" dirty="0" smtClean="0"/>
              <a:t>Just Cause 2 used Tiled </a:t>
            </a:r>
            <a:r>
              <a:rPr lang="en-US" dirty="0"/>
              <a:t>light </a:t>
            </a:r>
            <a:r>
              <a:rPr lang="en-US" dirty="0" smtClean="0"/>
              <a:t>indexing</a:t>
            </a:r>
          </a:p>
          <a:p>
            <a:pPr marL="814369" lvl="1" indent="-317500">
              <a:buSzPct val="80459"/>
            </a:pPr>
            <a:r>
              <a:rPr lang="en-US" dirty="0" smtClean="0"/>
              <a:t>Described in detail in </a:t>
            </a:r>
            <a:r>
              <a:rPr lang="en-US" i="1" dirty="0" smtClean="0"/>
              <a:t>GPU Pro</a:t>
            </a:r>
          </a:p>
          <a:p>
            <a:pPr marL="457200" indent="-317500">
              <a:buSzPct val="80459"/>
            </a:pPr>
            <a:r>
              <a:rPr lang="en-US" dirty="0" smtClean="0"/>
              <a:t>Later switched to Deferred Lighting</a:t>
            </a:r>
            <a:endParaRPr lang="en-US" dirty="0"/>
          </a:p>
          <a:p>
            <a:pPr marL="457200" lvl="0" indent="-317500" rtl="0">
              <a:buClr>
                <a:schemeClr val="dk1"/>
              </a:buClr>
              <a:buSzPct val="80459"/>
              <a:buFont typeface="Arial"/>
              <a:buChar char="•"/>
            </a:pPr>
            <a:r>
              <a:rPr lang="en-US" dirty="0"/>
              <a:t>Currently Clustered Deferred </a:t>
            </a:r>
            <a:r>
              <a:rPr lang="en-US" dirty="0" smtClean="0"/>
              <a:t>Lighting</a:t>
            </a:r>
          </a:p>
          <a:p>
            <a:pPr marL="814369" lvl="1" indent="-317500">
              <a:buSzPct val="80459"/>
            </a:pPr>
            <a:r>
              <a:rPr lang="en-US" dirty="0" smtClean="0"/>
              <a:t>Refer to </a:t>
            </a:r>
            <a:r>
              <a:rPr lang="en-US" i="1" dirty="0" smtClean="0"/>
              <a:t>Advances in Real-Time Rendering</a:t>
            </a:r>
            <a:r>
              <a:rPr lang="en-US" dirty="0" smtClean="0"/>
              <a:t> course</a:t>
            </a:r>
            <a:endParaRPr lang="en-US" dirty="0"/>
          </a:p>
          <a:p>
            <a:pPr marL="457200" lvl="0" indent="-317500" rtl="0">
              <a:buClr>
                <a:schemeClr val="dk1"/>
              </a:buClr>
              <a:buSzPct val="80459"/>
              <a:buFont typeface="Arial"/>
              <a:buChar char="•"/>
            </a:pPr>
            <a:r>
              <a:rPr lang="en-US" dirty="0" smtClean="0"/>
              <a:t>Far lights visualized with point </a:t>
            </a:r>
            <a:r>
              <a:rPr lang="en-US" dirty="0"/>
              <a:t>sprites</a:t>
            </a:r>
          </a:p>
        </p:txBody>
      </p:sp>
    </p:spTree>
  </p:cSld>
  <p:clrMapOvr>
    <a:masterClrMapping/>
  </p:clrMapOvr>
  <p:transition spd="med">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Shape 229"/>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Distant lights</a:t>
            </a:r>
          </a:p>
        </p:txBody>
      </p:sp>
      <p:sp>
        <p:nvSpPr>
          <p:cNvPr id="230" name="Shape 230"/>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endParaRPr/>
          </a:p>
        </p:txBody>
      </p:sp>
      <p:sp>
        <p:nvSpPr>
          <p:cNvPr id="231" name="Shape 231"/>
          <p:cNvSpPr/>
          <p:nvPr/>
        </p:nvSpPr>
        <p:spPr>
          <a:xfrm>
            <a:off x="1095287" y="1047750"/>
            <a:ext cx="6953423" cy="3476700"/>
          </a:xfrm>
          <a:prstGeom prst="rect">
            <a:avLst/>
          </a:prstGeom>
          <a:blipFill>
            <a:blip r:embed="rId3"/>
            <a:stretch>
              <a:fillRect/>
            </a:stretch>
          </a:blipFill>
          <a:effectLst>
            <a:outerShdw blurRad="63500" sx="102000" sy="102000" algn="ctr" rotWithShape="0">
              <a:prstClr val="black">
                <a:alpha val="40000"/>
              </a:prstClr>
            </a:outerShdw>
          </a:effectLst>
        </p:spPr>
      </p:sp>
    </p:spTree>
  </p:cSld>
  <p:clrMapOvr>
    <a:masterClrMapping/>
  </p:clrMapOvr>
  <p:transition spd="med">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dirty="0" smtClean="0"/>
              <a:t>Verticality</a:t>
            </a:r>
            <a:endParaRPr lang="en-US" dirty="0"/>
          </a:p>
        </p:txBody>
      </p:sp>
      <p:sp>
        <p:nvSpPr>
          <p:cNvPr id="224" name="Shape 224"/>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endParaRPr lang="en-US" dirty="0"/>
          </a:p>
        </p:txBody>
      </p:sp>
      <p:pic>
        <p:nvPicPr>
          <p:cNvPr id="5" name="Picture 2" descr="C:\Users\Humus\Desktop\Screenshot1.jpg"/>
          <p:cNvPicPr>
            <a:picLocks noChangeAspect="1" noChangeArrowheads="1"/>
          </p:cNvPicPr>
          <p:nvPr/>
        </p:nvPicPr>
        <p:blipFill>
          <a:blip r:embed="rId3"/>
          <a:srcRect/>
          <a:stretch>
            <a:fillRect/>
          </a:stretch>
        </p:blipFill>
        <p:spPr bwMode="auto">
          <a:xfrm>
            <a:off x="500034" y="857238"/>
            <a:ext cx="4857785" cy="2732501"/>
          </a:xfrm>
          <a:prstGeom prst="rect">
            <a:avLst/>
          </a:prstGeom>
          <a:noFill/>
          <a:effectLst>
            <a:outerShdw blurRad="63500" sx="102000" sy="102000" algn="ctr" rotWithShape="0">
              <a:prstClr val="black">
                <a:alpha val="40000"/>
              </a:prstClr>
            </a:outerShdw>
          </a:effectLst>
        </p:spPr>
      </p:pic>
      <p:pic>
        <p:nvPicPr>
          <p:cNvPr id="2050" name="Picture 2" descr="C:\Users\Humus\Desktop\Screenshot0.jpg"/>
          <p:cNvPicPr>
            <a:picLocks noChangeAspect="1" noChangeArrowheads="1"/>
          </p:cNvPicPr>
          <p:nvPr/>
        </p:nvPicPr>
        <p:blipFill>
          <a:blip r:embed="rId4"/>
          <a:srcRect/>
          <a:stretch>
            <a:fillRect/>
          </a:stretch>
        </p:blipFill>
        <p:spPr bwMode="auto">
          <a:xfrm>
            <a:off x="3881433" y="2000246"/>
            <a:ext cx="4833971" cy="2719109"/>
          </a:xfrm>
          <a:prstGeom prst="rect">
            <a:avLst/>
          </a:prstGeom>
          <a:noFill/>
          <a:effectLst>
            <a:outerShdw blurRad="63500" sx="102000" sy="102000" algn="ctr" rotWithShape="0">
              <a:prstClr val="black">
                <a:alpha val="40000"/>
              </a:prstClr>
            </a:outerShdw>
          </a:effectLst>
        </p:spPr>
      </p:pic>
    </p:spTree>
  </p:cSld>
  <p:clrMapOvr>
    <a:masterClrMapping/>
  </p:clrMapOvr>
  <p:transition spd="med">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Shape 236"/>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Content Modularization</a:t>
            </a:r>
          </a:p>
        </p:txBody>
      </p:sp>
      <p:sp>
        <p:nvSpPr>
          <p:cNvPr id="237" name="Shape 237"/>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r>
              <a:rPr lang="en-US"/>
              <a:t>Reusable modules</a:t>
            </a:r>
          </a:p>
          <a:p>
            <a:pPr marL="457200" lvl="0" indent="-317500" rtl="0">
              <a:buClr>
                <a:schemeClr val="dk1"/>
              </a:buClr>
              <a:buSzPct val="80459"/>
              <a:buFont typeface="Arial"/>
              <a:buChar char="•"/>
            </a:pPr>
            <a:r>
              <a:rPr lang="en-US"/>
              <a:t>Multiple instances</a:t>
            </a:r>
          </a:p>
          <a:p>
            <a:pPr marL="457200" lvl="0" indent="-317500" rtl="0">
              <a:buClr>
                <a:schemeClr val="dk1"/>
              </a:buClr>
              <a:buSzPct val="80459"/>
              <a:buFont typeface="Arial"/>
              <a:buChar char="•"/>
            </a:pPr>
            <a:r>
              <a:rPr lang="en-US"/>
              <a:t>Updated module -&gt; updated instance</a:t>
            </a:r>
          </a:p>
          <a:p>
            <a:pPr marL="457200" lvl="0" indent="-317500" rtl="0">
              <a:buClr>
                <a:schemeClr val="dk1"/>
              </a:buClr>
              <a:buSzPct val="80459"/>
              <a:buFont typeface="Arial"/>
              <a:buChar char="•"/>
            </a:pPr>
            <a:r>
              <a:rPr lang="en-US"/>
              <a:t>Procedural placement</a:t>
            </a:r>
          </a:p>
        </p:txBody>
      </p:sp>
    </p:spTree>
  </p:cSld>
  <p:clrMapOvr>
    <a:masterClrMapping/>
  </p:clrMapOvr>
  <p:transition spd="med">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Landscape Authoring</a:t>
            </a:r>
          </a:p>
        </p:txBody>
      </p:sp>
      <p:sp>
        <p:nvSpPr>
          <p:cNvPr id="243" name="Shape 243"/>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r>
              <a:rPr lang="en-US"/>
              <a:t>512x512m patches (Stream Patch)</a:t>
            </a:r>
          </a:p>
          <a:p>
            <a:pPr marL="457200" lvl="0" indent="-317500" rtl="0">
              <a:buClr>
                <a:schemeClr val="dk1"/>
              </a:buClr>
              <a:buSzPct val="80459"/>
              <a:buFont typeface="Arial"/>
              <a:buChar char="•"/>
            </a:pPr>
            <a:r>
              <a:rPr lang="en-US"/>
              <a:t>All data required for patch</a:t>
            </a:r>
          </a:p>
          <a:p>
            <a:pPr marL="457200" lvl="0" indent="-317500" rtl="0">
              <a:buClr>
                <a:schemeClr val="dk1"/>
              </a:buClr>
              <a:buSzPct val="80459"/>
              <a:buFont typeface="Arial"/>
              <a:buChar char="•"/>
            </a:pPr>
            <a:r>
              <a:rPr lang="en-US"/>
              <a:t>Stored separately</a:t>
            </a:r>
          </a:p>
          <a:p>
            <a:pPr marL="457200" lvl="0" indent="-317500" rtl="0">
              <a:buClr>
                <a:schemeClr val="dk1"/>
              </a:buClr>
              <a:buSzPct val="80459"/>
              <a:buFont typeface="Arial"/>
              <a:buChar char="•"/>
            </a:pPr>
            <a:r>
              <a:rPr lang="en-US"/>
              <a:t>Edited using in house editor</a:t>
            </a:r>
          </a:p>
          <a:p>
            <a:pPr marL="457200" lvl="0" indent="-317500" rtl="0">
              <a:buClr>
                <a:schemeClr val="dk1"/>
              </a:buClr>
              <a:buSzPct val="80459"/>
              <a:buFont typeface="Arial"/>
              <a:buChar char="•"/>
            </a:pPr>
            <a:r>
              <a:rPr lang="en-US"/>
              <a:t>Mesh procedurally generated</a:t>
            </a:r>
          </a:p>
        </p:txBody>
      </p:sp>
    </p:spTree>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dirty="0" smtClean="0"/>
              <a:t>Vegetation Authoring</a:t>
            </a:r>
            <a:endParaRPr lang="en-US" dirty="0"/>
          </a:p>
        </p:txBody>
      </p:sp>
      <p:sp>
        <p:nvSpPr>
          <p:cNvPr id="249" name="Shape 249"/>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r>
              <a:rPr lang="en-US"/>
              <a:t>Procedural with artist control</a:t>
            </a:r>
          </a:p>
          <a:p>
            <a:pPr marL="457200" lvl="0" indent="-317500" rtl="0">
              <a:buClr>
                <a:schemeClr val="dk1"/>
              </a:buClr>
              <a:buSzPct val="80459"/>
              <a:buFont typeface="Arial"/>
              <a:buChar char="•"/>
            </a:pPr>
            <a:r>
              <a:rPr lang="en-US"/>
              <a:t>Artist sets up properties</a:t>
            </a:r>
          </a:p>
          <a:p>
            <a:pPr marL="457200" lvl="0" indent="-317500" rtl="0">
              <a:buClr>
                <a:schemeClr val="dk1"/>
              </a:buClr>
              <a:buSzPct val="80459"/>
              <a:buFont typeface="Arial"/>
              <a:buChar char="•"/>
            </a:pPr>
            <a:r>
              <a:rPr lang="en-US"/>
              <a:t>System places vegetation</a:t>
            </a:r>
          </a:p>
          <a:p>
            <a:pPr marL="457200" lvl="0" indent="-317500" rtl="0">
              <a:buClr>
                <a:schemeClr val="dk1"/>
              </a:buClr>
              <a:buSzPct val="80459"/>
              <a:buFont typeface="Arial"/>
              <a:buChar char="•"/>
            </a:pPr>
            <a:r>
              <a:rPr lang="en-US"/>
              <a:t>Allows for placing single trees</a:t>
            </a:r>
          </a:p>
        </p:txBody>
      </p:sp>
    </p:spTree>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dirty="0" smtClean="0"/>
              <a:t>Vegetation Authoring</a:t>
            </a:r>
            <a:endParaRPr lang="en-US" dirty="0"/>
          </a:p>
        </p:txBody>
      </p:sp>
      <p:sp>
        <p:nvSpPr>
          <p:cNvPr id="249" name="Shape 249"/>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endParaRPr lang="en-US" dirty="0"/>
          </a:p>
        </p:txBody>
      </p:sp>
      <p:pic>
        <p:nvPicPr>
          <p:cNvPr id="1026" name="Picture 2" descr="C:\Fraps\Screenshots\JustCause2 2013-07-22 00-48-19-09.jpg"/>
          <p:cNvPicPr>
            <a:picLocks noChangeAspect="1" noChangeArrowheads="1"/>
          </p:cNvPicPr>
          <p:nvPr/>
        </p:nvPicPr>
        <p:blipFill>
          <a:blip r:embed="rId3"/>
          <a:srcRect/>
          <a:stretch>
            <a:fillRect/>
          </a:stretch>
        </p:blipFill>
        <p:spPr bwMode="auto">
          <a:xfrm>
            <a:off x="1500166" y="1000114"/>
            <a:ext cx="5993443" cy="3745902"/>
          </a:xfrm>
          <a:prstGeom prst="rect">
            <a:avLst/>
          </a:prstGeom>
          <a:noFill/>
          <a:effectLst>
            <a:outerShdw blurRad="63500" sx="102000" sy="102000" algn="ctr" rotWithShape="0">
              <a:prstClr val="black">
                <a:alpha val="40000"/>
              </a:prstClr>
            </a:outerShdw>
          </a:effectLst>
        </p:spPr>
      </p:pic>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Shape 165"/>
          <p:cNvSpPr txBox="1">
            <a:spLocks noGrp="1"/>
          </p:cNvSpPr>
          <p:nvPr>
            <p:ph type="ctrTitle"/>
          </p:nvPr>
        </p:nvSpPr>
        <p:spPr>
          <a:xfrm>
            <a:off x="2000250" y="695643"/>
            <a:ext cx="6191400" cy="640499"/>
          </a:xfrm>
          <a:prstGeom prst="rect">
            <a:avLst/>
          </a:prstGeom>
          <a:noFill/>
          <a:ln>
            <a:noFill/>
          </a:ln>
        </p:spPr>
        <p:txBody>
          <a:bodyPr lIns="81625" tIns="40800" rIns="81625" bIns="40800" anchor="ctr" anchorCtr="0">
            <a:noAutofit/>
          </a:bodyPr>
          <a:lstStyle/>
          <a:p>
            <a:pPr lvl="0" rtl="0">
              <a:buNone/>
            </a:pPr>
            <a:r>
              <a:rPr lang="en-US" sz="2800"/>
              <a:t>Populating a Massive Game World</a:t>
            </a:r>
          </a:p>
        </p:txBody>
      </p:sp>
      <p:sp>
        <p:nvSpPr>
          <p:cNvPr id="166" name="Shape 166"/>
          <p:cNvSpPr txBox="1">
            <a:spLocks noGrp="1"/>
          </p:cNvSpPr>
          <p:nvPr>
            <p:ph type="subTitle" idx="1"/>
          </p:nvPr>
        </p:nvSpPr>
        <p:spPr>
          <a:xfrm>
            <a:off x="2047875" y="1328092"/>
            <a:ext cx="6400799" cy="473700"/>
          </a:xfrm>
          <a:prstGeom prst="rect">
            <a:avLst/>
          </a:prstGeom>
          <a:noFill/>
          <a:ln>
            <a:noFill/>
          </a:ln>
        </p:spPr>
        <p:txBody>
          <a:bodyPr lIns="81625" tIns="40800" rIns="81625" bIns="40800" anchor="t" anchorCtr="0">
            <a:noAutofit/>
          </a:bodyPr>
          <a:lstStyle/>
          <a:p>
            <a:pPr lvl="0" rtl="0">
              <a:buNone/>
            </a:pPr>
            <a:endParaRPr lang="en-US" dirty="0"/>
          </a:p>
        </p:txBody>
      </p:sp>
      <p:sp>
        <p:nvSpPr>
          <p:cNvPr id="167" name="Shape 167"/>
          <p:cNvSpPr/>
          <p:nvPr/>
        </p:nvSpPr>
        <p:spPr>
          <a:xfrm>
            <a:off x="3559400" y="2097100"/>
            <a:ext cx="4632249" cy="2552000"/>
          </a:xfrm>
          <a:prstGeom prst="rect">
            <a:avLst/>
          </a:prstGeom>
          <a:blipFill>
            <a:blip r:embed="rId3"/>
            <a:stretch>
              <a:fillRect/>
            </a:stretch>
          </a:blipFill>
          <a:ln>
            <a:noFill/>
          </a:ln>
        </p:spPr>
      </p:sp>
    </p:spTree>
  </p:cSld>
  <p:clrMapOvr>
    <a:masterClrMapping/>
  </p:clrMapOvr>
  <p:transition spd="med">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dirty="0" smtClean="0"/>
              <a:t>Vegetation Authoring</a:t>
            </a:r>
            <a:endParaRPr lang="en-US" dirty="0"/>
          </a:p>
        </p:txBody>
      </p:sp>
      <p:sp>
        <p:nvSpPr>
          <p:cNvPr id="249" name="Shape 249"/>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endParaRPr lang="en-US" dirty="0"/>
          </a:p>
        </p:txBody>
      </p:sp>
      <p:pic>
        <p:nvPicPr>
          <p:cNvPr id="1026" name="Picture 2" descr="C:\Fraps\Screenshots\JustCause2 2013-07-22 00-48-19-09.jpg"/>
          <p:cNvPicPr>
            <a:picLocks noChangeAspect="1" noChangeArrowheads="1"/>
          </p:cNvPicPr>
          <p:nvPr/>
        </p:nvPicPr>
        <p:blipFill>
          <a:blip r:embed="rId3"/>
          <a:srcRect/>
          <a:stretch>
            <a:fillRect/>
          </a:stretch>
        </p:blipFill>
        <p:spPr bwMode="auto">
          <a:xfrm>
            <a:off x="1500166" y="1000114"/>
            <a:ext cx="5993443" cy="3745902"/>
          </a:xfrm>
          <a:prstGeom prst="rect">
            <a:avLst/>
          </a:prstGeom>
          <a:noFill/>
          <a:effectLst>
            <a:outerShdw blurRad="63500" sx="102000" sy="102000" algn="ctr" rotWithShape="0">
              <a:prstClr val="black">
                <a:alpha val="40000"/>
              </a:prstClr>
            </a:outerShdw>
          </a:effectLst>
        </p:spPr>
      </p:pic>
      <p:sp>
        <p:nvSpPr>
          <p:cNvPr id="5" name="Oval 4"/>
          <p:cNvSpPr/>
          <p:nvPr/>
        </p:nvSpPr>
        <p:spPr>
          <a:xfrm>
            <a:off x="3143240" y="928676"/>
            <a:ext cx="4429156" cy="1714512"/>
          </a:xfrm>
          <a:prstGeom prst="ellipse">
            <a:avLst/>
          </a:prstGeom>
          <a:noFill/>
          <a:ln>
            <a:solidFill>
              <a:srgbClr val="0000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p:cNvSpPr/>
          <p:nvPr/>
        </p:nvSpPr>
        <p:spPr>
          <a:xfrm>
            <a:off x="3786182" y="2428874"/>
            <a:ext cx="3714776" cy="2000264"/>
          </a:xfrm>
          <a:prstGeom prst="ellipse">
            <a:avLst/>
          </a:prstGeom>
          <a:noFill/>
          <a:ln>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cSld>
  <p:clrMapOvr>
    <a:masterClrMapping/>
  </p:clrMapOvr>
  <p:transition spd="med">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Shape 254"/>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Content build problems</a:t>
            </a:r>
          </a:p>
        </p:txBody>
      </p:sp>
      <p:sp>
        <p:nvSpPr>
          <p:cNvPr id="255" name="Shape 255"/>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r>
              <a:rPr lang="en-US"/>
              <a:t>Organically grown build system</a:t>
            </a:r>
          </a:p>
          <a:p>
            <a:pPr marL="457200" lvl="0" indent="-317500" rtl="0">
              <a:buClr>
                <a:schemeClr val="dk1"/>
              </a:buClr>
              <a:buSzPct val="80459"/>
              <a:buFont typeface="Arial"/>
              <a:buChar char="•"/>
            </a:pPr>
            <a:r>
              <a:rPr lang="en-US"/>
              <a:t>No clear dependencies</a:t>
            </a:r>
          </a:p>
          <a:p>
            <a:pPr marL="457200" lvl="0" indent="-317500" rtl="0">
              <a:buClr>
                <a:schemeClr val="dk1"/>
              </a:buClr>
              <a:buSzPct val="80459"/>
              <a:buFont typeface="Arial"/>
              <a:buChar char="•"/>
            </a:pPr>
            <a:r>
              <a:rPr lang="en-US"/>
              <a:t>Frequently broken builds</a:t>
            </a:r>
          </a:p>
          <a:p>
            <a:pPr marL="457200" lvl="0" indent="-317500" rtl="0">
              <a:buClr>
                <a:schemeClr val="dk1"/>
              </a:buClr>
              <a:buSzPct val="80459"/>
              <a:buFont typeface="Arial"/>
              <a:buChar char="•"/>
            </a:pPr>
            <a:r>
              <a:rPr lang="en-US"/>
              <a:t>World export from editor</a:t>
            </a:r>
          </a:p>
          <a:p>
            <a:pPr marL="457200" lvl="0" indent="-317500" rtl="0">
              <a:buClr>
                <a:schemeClr val="dk1"/>
              </a:buClr>
              <a:buSzPct val="80459"/>
              <a:buFont typeface="Arial"/>
              <a:buChar char="•"/>
            </a:pPr>
            <a:r>
              <a:rPr lang="en-US"/>
              <a:t>Bad hot reload support</a:t>
            </a:r>
          </a:p>
          <a:p>
            <a:pPr marL="457200" lvl="0" indent="-317500" rtl="0">
              <a:buClr>
                <a:schemeClr val="dk1"/>
              </a:buClr>
              <a:buSzPct val="80459"/>
              <a:buFont typeface="Arial"/>
              <a:buChar char="•"/>
            </a:pPr>
            <a:r>
              <a:rPr lang="en-US"/>
              <a:t>Long turnaround times</a:t>
            </a:r>
          </a:p>
        </p:txBody>
      </p:sp>
    </p:spTree>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Shape 260"/>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Content build fixes</a:t>
            </a:r>
          </a:p>
        </p:txBody>
      </p:sp>
      <p:sp>
        <p:nvSpPr>
          <p:cNvPr id="261" name="Shape 261"/>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r>
              <a:rPr lang="en-US"/>
              <a:t>Build system</a:t>
            </a:r>
          </a:p>
          <a:p>
            <a:pPr marL="457200" lvl="0" indent="-317500" rtl="0">
              <a:buClr>
                <a:schemeClr val="dk1"/>
              </a:buClr>
              <a:buSzPct val="80459"/>
              <a:buFont typeface="Arial"/>
              <a:buChar char="•"/>
            </a:pPr>
            <a:r>
              <a:rPr lang="en-US"/>
              <a:t>Compiler framework</a:t>
            </a:r>
          </a:p>
          <a:p>
            <a:pPr marL="457200" lvl="0" indent="-317500" rtl="0">
              <a:buClr>
                <a:schemeClr val="dk1"/>
              </a:buClr>
              <a:buSzPct val="80459"/>
              <a:buFont typeface="Arial"/>
              <a:buChar char="•"/>
            </a:pPr>
            <a:r>
              <a:rPr lang="en-US"/>
              <a:t>Dependency walker</a:t>
            </a:r>
          </a:p>
          <a:p>
            <a:pPr marL="457200" lvl="0" indent="-317500" rtl="0">
              <a:buClr>
                <a:schemeClr val="dk1"/>
              </a:buClr>
              <a:buSzPct val="80459"/>
              <a:buFont typeface="Arial"/>
              <a:buChar char="•"/>
            </a:pPr>
            <a:r>
              <a:rPr lang="en-US"/>
              <a:t>Compiler optimizations</a:t>
            </a:r>
          </a:p>
          <a:p>
            <a:pPr marL="457200" lvl="0" indent="-317500" rtl="0">
              <a:buClr>
                <a:schemeClr val="dk1"/>
              </a:buClr>
              <a:buSzPct val="80459"/>
              <a:buFont typeface="Arial"/>
              <a:buChar char="•"/>
            </a:pPr>
            <a:r>
              <a:rPr lang="en-US"/>
              <a:t>Better logging/messages</a:t>
            </a:r>
          </a:p>
          <a:p>
            <a:pPr marL="457200" lvl="0" indent="-317500" rtl="0">
              <a:buClr>
                <a:schemeClr val="dk1"/>
              </a:buClr>
              <a:buSzPct val="80459"/>
              <a:buFont typeface="Arial"/>
              <a:buChar char="•"/>
            </a:pPr>
            <a:r>
              <a:rPr lang="en-US"/>
              <a:t>In game bug display</a:t>
            </a:r>
          </a:p>
        </p:txBody>
      </p:sp>
    </p:spTree>
  </p:cSld>
  <p:clrMapOvr>
    <a:masterClrMapping/>
  </p:clrMapOvr>
  <p:transition spd="med">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Shape 266"/>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Content build times</a:t>
            </a:r>
          </a:p>
        </p:txBody>
      </p:sp>
      <p:sp>
        <p:nvSpPr>
          <p:cNvPr id="267" name="Shape 267"/>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r>
              <a:rPr lang="en-US"/>
              <a:t>Before</a:t>
            </a:r>
          </a:p>
          <a:p>
            <a:pPr marL="914400" lvl="1" indent="-317500" rtl="0">
              <a:buClr>
                <a:schemeClr val="dk1"/>
              </a:buClr>
              <a:buSzPct val="48275"/>
              <a:buFont typeface="Courier New"/>
              <a:buChar char="o"/>
            </a:pPr>
            <a:r>
              <a:rPr lang="en-US"/>
              <a:t>45 minutes data</a:t>
            </a:r>
          </a:p>
          <a:p>
            <a:pPr marL="914400" lvl="1" indent="-317500" rtl="0">
              <a:buClr>
                <a:schemeClr val="dk1"/>
              </a:buClr>
              <a:buSzPct val="48275"/>
              <a:buFont typeface="Courier New"/>
              <a:buChar char="o"/>
            </a:pPr>
            <a:r>
              <a:rPr lang="en-US"/>
              <a:t>45 minutes nav meshes</a:t>
            </a:r>
          </a:p>
          <a:p>
            <a:pPr marL="914400" lvl="1" indent="-317500" rtl="0">
              <a:buClr>
                <a:schemeClr val="dk1"/>
              </a:buClr>
              <a:buSzPct val="48275"/>
              <a:buFont typeface="Courier New"/>
              <a:buChar char="o"/>
            </a:pPr>
            <a:r>
              <a:rPr lang="en-US"/>
              <a:t>40 hours world export (4 x 10 hours)</a:t>
            </a:r>
          </a:p>
          <a:p>
            <a:pPr marL="457200" lvl="0" indent="-317500" rtl="0">
              <a:buClr>
                <a:schemeClr val="dk1"/>
              </a:buClr>
              <a:buSzPct val="80459"/>
              <a:buFont typeface="Arial"/>
              <a:buChar char="•"/>
            </a:pPr>
            <a:r>
              <a:rPr lang="en-US"/>
              <a:t>After</a:t>
            </a:r>
          </a:p>
          <a:p>
            <a:pPr marL="914400" lvl="1" indent="-317500" rtl="0">
              <a:buClr>
                <a:schemeClr val="dk1"/>
              </a:buClr>
              <a:buSzPct val="48275"/>
              <a:buFont typeface="Courier New"/>
              <a:buChar char="o"/>
            </a:pPr>
            <a:r>
              <a:rPr lang="en-US"/>
              <a:t>12 minutes data</a:t>
            </a:r>
          </a:p>
          <a:p>
            <a:pPr marL="914400" lvl="1" indent="-317500" rtl="0">
              <a:buClr>
                <a:schemeClr val="dk1"/>
              </a:buClr>
              <a:buSzPct val="48275"/>
              <a:buFont typeface="Courier New"/>
              <a:buChar char="o"/>
            </a:pPr>
            <a:r>
              <a:rPr lang="en-US"/>
              <a:t>8 minutes nav meshes</a:t>
            </a:r>
          </a:p>
          <a:p>
            <a:pPr marL="914400" lvl="1" indent="-317500" rtl="0">
              <a:buClr>
                <a:schemeClr val="dk1"/>
              </a:buClr>
              <a:buSzPct val="48275"/>
              <a:buFont typeface="Courier New"/>
              <a:buChar char="o"/>
            </a:pPr>
            <a:r>
              <a:rPr lang="en-US"/>
              <a:t>15 minutes location compile</a:t>
            </a:r>
          </a:p>
        </p:txBody>
      </p:sp>
    </p:spTree>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Build distribution</a:t>
            </a:r>
          </a:p>
        </p:txBody>
      </p:sp>
      <p:sp>
        <p:nvSpPr>
          <p:cNvPr id="273" name="Shape 273"/>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r>
              <a:rPr lang="en-US"/>
              <a:t>Batch files to get latest</a:t>
            </a:r>
          </a:p>
          <a:p>
            <a:pPr marL="457200" lvl="0" indent="-317500" rtl="0">
              <a:buClr>
                <a:schemeClr val="dk1"/>
              </a:buClr>
              <a:buSzPct val="80459"/>
              <a:buFont typeface="Arial"/>
              <a:buChar char="•"/>
            </a:pPr>
            <a:r>
              <a:rPr lang="en-US"/>
              <a:t>Switched to Slug</a:t>
            </a:r>
          </a:p>
          <a:p>
            <a:pPr marL="457200" lvl="0" indent="-317500" rtl="0">
              <a:buClr>
                <a:schemeClr val="dk1"/>
              </a:buClr>
              <a:buSzPct val="80459"/>
              <a:buFont typeface="Arial"/>
              <a:buChar char="•"/>
            </a:pPr>
            <a:r>
              <a:rPr lang="en-US"/>
              <a:t>Copy essentials</a:t>
            </a:r>
          </a:p>
          <a:p>
            <a:pPr marL="457200" lvl="0" indent="-317500" rtl="0">
              <a:buClr>
                <a:schemeClr val="dk1"/>
              </a:buClr>
              <a:buSzPct val="80459"/>
              <a:buFont typeface="Arial"/>
              <a:buChar char="•"/>
            </a:pPr>
            <a:r>
              <a:rPr lang="en-US"/>
              <a:t>Stream the rest</a:t>
            </a:r>
          </a:p>
        </p:txBody>
      </p:sp>
    </p:spTree>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dirty="0" smtClean="0"/>
              <a:t>Conclusions</a:t>
            </a:r>
            <a:endParaRPr lang="en-US" dirty="0"/>
          </a:p>
        </p:txBody>
      </p:sp>
      <p:sp>
        <p:nvSpPr>
          <p:cNvPr id="273" name="Shape 273"/>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indent="-317500">
              <a:buSzPct val="80459"/>
            </a:pPr>
            <a:r>
              <a:rPr lang="en-US" dirty="0" smtClean="0"/>
              <a:t>More meaningful content</a:t>
            </a:r>
          </a:p>
          <a:p>
            <a:pPr marL="814369" lvl="1" indent="-317500">
              <a:buSzPct val="80459"/>
            </a:pPr>
            <a:r>
              <a:rPr lang="en-US" dirty="0" smtClean="0"/>
              <a:t>World perceived as larger</a:t>
            </a:r>
          </a:p>
          <a:p>
            <a:pPr marL="457200" indent="-317500">
              <a:buSzPct val="80459"/>
            </a:pPr>
            <a:r>
              <a:rPr lang="en-US" dirty="0" smtClean="0"/>
              <a:t>Reduce build times</a:t>
            </a:r>
          </a:p>
          <a:p>
            <a:pPr marL="814369" lvl="1" indent="-317500">
              <a:buSzPct val="80459"/>
            </a:pPr>
            <a:r>
              <a:rPr lang="en-US" dirty="0" smtClean="0"/>
              <a:t>Faster iterations, better content</a:t>
            </a:r>
          </a:p>
          <a:p>
            <a:pPr marL="457200" indent="-317500">
              <a:buSzPct val="80459"/>
            </a:pPr>
            <a:r>
              <a:rPr lang="en-US" dirty="0" smtClean="0"/>
              <a:t>Trust the build</a:t>
            </a:r>
          </a:p>
          <a:p>
            <a:pPr marL="457200" indent="-317500">
              <a:buSzPct val="80459"/>
            </a:pPr>
            <a:r>
              <a:rPr lang="en-US" dirty="0" smtClean="0"/>
              <a:t>Fail as early as possible</a:t>
            </a:r>
          </a:p>
          <a:p>
            <a:pPr marL="814369" lvl="1" indent="-317500">
              <a:buSzPct val="80459"/>
            </a:pPr>
            <a:r>
              <a:rPr lang="en-US" dirty="0" smtClean="0"/>
              <a:t>Requires good error messages</a:t>
            </a:r>
            <a:endParaRPr lang="en-US" dirty="0"/>
          </a:p>
        </p:txBody>
      </p:sp>
    </p:spTree>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pic>
        <p:nvPicPr>
          <p:cNvPr id="6" name="Picture 3"/>
          <p:cNvPicPr>
            <a:picLocks noChangeAspect="1" noChangeArrowheads="1"/>
          </p:cNvPicPr>
          <p:nvPr/>
        </p:nvPicPr>
        <p:blipFill>
          <a:blip r:embed="rId3"/>
          <a:srcRect/>
          <a:stretch>
            <a:fillRect/>
          </a:stretch>
        </p:blipFill>
        <p:spPr bwMode="auto">
          <a:xfrm>
            <a:off x="251520" y="2283718"/>
            <a:ext cx="4927600" cy="2713038"/>
          </a:xfrm>
          <a:prstGeom prst="rect">
            <a:avLst/>
          </a:prstGeom>
          <a:noFill/>
          <a:ln w="9525">
            <a:noFill/>
            <a:round/>
            <a:headEnd/>
            <a:tailEnd/>
          </a:ln>
        </p:spPr>
      </p:pic>
      <p:sp>
        <p:nvSpPr>
          <p:cNvPr id="4" name="Text Box 1"/>
          <p:cNvSpPr txBox="1">
            <a:spLocks noChangeArrowheads="1"/>
          </p:cNvSpPr>
          <p:nvPr/>
        </p:nvSpPr>
        <p:spPr bwMode="auto">
          <a:xfrm>
            <a:off x="576263" y="366713"/>
            <a:ext cx="7956177" cy="4359999"/>
          </a:xfrm>
          <a:prstGeom prst="rect">
            <a:avLst/>
          </a:prstGeom>
          <a:noFill/>
          <a:ln w="9525">
            <a:noFill/>
            <a:round/>
            <a:headEnd/>
            <a:tailEnd/>
          </a:ln>
        </p:spPr>
        <p:txBody>
          <a:bodyPr lIns="0" tIns="77616" rIns="0" bIns="0" anchor="ctr"/>
          <a:lstStyle/>
          <a:p>
            <a:pPr algn="ct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Lst>
            </a:pPr>
            <a:r>
              <a:rPr lang="en-US" sz="8800" dirty="0">
                <a:solidFill>
                  <a:srgbClr val="000000"/>
                </a:solidFill>
              </a:rPr>
              <a:t>Questions?</a:t>
            </a:r>
          </a:p>
          <a:p>
            <a:pPr algn="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Lst>
            </a:pPr>
            <a:r>
              <a:rPr lang="en-US" sz="3600" dirty="0" smtClean="0">
                <a:solidFill>
                  <a:srgbClr val="000000"/>
                </a:solidFill>
              </a:rPr>
              <a:t>      </a:t>
            </a:r>
            <a:r>
              <a:rPr lang="en-US" sz="2800" dirty="0">
                <a:solidFill>
                  <a:srgbClr val="0000FF"/>
                </a:solidFill>
              </a:rPr>
              <a:t>@_Humus_</a:t>
            </a:r>
          </a:p>
          <a:p>
            <a:pPr algn="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Lst>
            </a:pPr>
            <a:r>
              <a:rPr lang="en-US" sz="2000" dirty="0" smtClean="0">
                <a:solidFill>
                  <a:srgbClr val="0000FF"/>
                </a:solidFill>
                <a:hlinkClick r:id="rId4"/>
              </a:rPr>
              <a:t>emil.persson@avalanchestudios.se</a:t>
            </a:r>
          </a:p>
          <a:p>
            <a:pPr algn="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Lst>
            </a:pPr>
            <a:r>
              <a:rPr lang="en-US" sz="3600" dirty="0" smtClean="0"/>
              <a:t> </a:t>
            </a:r>
            <a:r>
              <a:rPr lang="en-US" sz="2800" dirty="0" smtClean="0">
                <a:solidFill>
                  <a:srgbClr val="0000FF"/>
                </a:solidFill>
              </a:rPr>
              <a:t>@</a:t>
            </a:r>
            <a:r>
              <a:rPr lang="en-US" sz="2800" dirty="0" err="1" smtClean="0">
                <a:solidFill>
                  <a:srgbClr val="0000FF"/>
                </a:solidFill>
              </a:rPr>
              <a:t>joeldevahl</a:t>
            </a:r>
            <a:endParaRPr lang="en-US" sz="2800" dirty="0" smtClean="0">
              <a:solidFill>
                <a:srgbClr val="0000FF"/>
              </a:solidFill>
            </a:endParaRPr>
          </a:p>
          <a:p>
            <a:pPr algn="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Lst>
            </a:pPr>
            <a:r>
              <a:rPr lang="en-US" sz="2000" dirty="0" smtClean="0">
                <a:solidFill>
                  <a:srgbClr val="0000FF"/>
                </a:solidFill>
                <a:hlinkClick r:id="rId5"/>
              </a:rPr>
              <a:t>joel.de.vahl@avalanchestudios.se</a:t>
            </a:r>
            <a:endParaRPr lang="en-US" sz="2000" dirty="0" smtClean="0">
              <a:solidFill>
                <a:srgbClr val="0000FF"/>
              </a:solidFill>
            </a:endParaRPr>
          </a:p>
          <a:p>
            <a:pPr algn="ctr">
              <a:tabLst>
                <a:tab pos="723900" algn="l"/>
                <a:tab pos="1447800" algn="l"/>
                <a:tab pos="2171700" algn="l"/>
                <a:tab pos="2895600" algn="l"/>
                <a:tab pos="3619500" algn="l"/>
                <a:tab pos="4343400" algn="l"/>
                <a:tab pos="5067300" algn="l"/>
                <a:tab pos="5791200" algn="l"/>
                <a:tab pos="6515100" algn="l"/>
                <a:tab pos="7239000" algn="l"/>
                <a:tab pos="7962900" algn="l"/>
                <a:tab pos="8686800" algn="l"/>
                <a:tab pos="9410700" algn="l"/>
                <a:tab pos="10134600" algn="l"/>
              </a:tabLst>
            </a:pPr>
            <a:endParaRPr lang="en-US" sz="3600" dirty="0">
              <a:solidFill>
                <a:srgbClr val="000000"/>
              </a:solidFill>
            </a:endParaRPr>
          </a:p>
        </p:txBody>
      </p:sp>
      <p:pic>
        <p:nvPicPr>
          <p:cNvPr id="5" name="Picture 2"/>
          <p:cNvPicPr>
            <a:picLocks noChangeAspect="1" noChangeArrowheads="1"/>
          </p:cNvPicPr>
          <p:nvPr/>
        </p:nvPicPr>
        <p:blipFill>
          <a:blip r:embed="rId6"/>
          <a:srcRect/>
          <a:stretch>
            <a:fillRect/>
          </a:stretch>
        </p:blipFill>
        <p:spPr bwMode="auto">
          <a:xfrm>
            <a:off x="5940152" y="1995686"/>
            <a:ext cx="792088" cy="792089"/>
          </a:xfrm>
          <a:prstGeom prst="rect">
            <a:avLst/>
          </a:prstGeom>
          <a:noFill/>
          <a:ln w="9525">
            <a:noFill/>
            <a:round/>
            <a:headEnd/>
            <a:tailEnd/>
          </a:ln>
        </p:spPr>
      </p:pic>
      <p:pic>
        <p:nvPicPr>
          <p:cNvPr id="7" name="Picture 2"/>
          <p:cNvPicPr>
            <a:picLocks noChangeAspect="1" noChangeArrowheads="1"/>
          </p:cNvPicPr>
          <p:nvPr/>
        </p:nvPicPr>
        <p:blipFill>
          <a:blip r:embed="rId6"/>
          <a:srcRect/>
          <a:stretch>
            <a:fillRect/>
          </a:stretch>
        </p:blipFill>
        <p:spPr bwMode="auto">
          <a:xfrm>
            <a:off x="5868144" y="2859782"/>
            <a:ext cx="792088" cy="792089"/>
          </a:xfrm>
          <a:prstGeom prst="rect">
            <a:avLst/>
          </a:prstGeom>
          <a:noFill/>
          <a:ln w="9525">
            <a:noFill/>
            <a:round/>
            <a:headEnd/>
            <a:tailEnd/>
          </a:ln>
        </p:spPr>
      </p:pic>
    </p:spTree>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Shape 284"/>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dirty="0"/>
              <a:t>Bonus </a:t>
            </a:r>
            <a:r>
              <a:rPr lang="en-US" dirty="0" smtClean="0"/>
              <a:t>slides</a:t>
            </a:r>
            <a:endParaRPr lang="en-US" dirty="0"/>
          </a:p>
        </p:txBody>
      </p:sp>
      <p:sp>
        <p:nvSpPr>
          <p:cNvPr id="285" name="Shape 285"/>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endParaRPr/>
          </a:p>
        </p:txBody>
      </p:sp>
    </p:spTree>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Shape 290"/>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Code build</a:t>
            </a:r>
          </a:p>
        </p:txBody>
      </p:sp>
      <p:sp>
        <p:nvSpPr>
          <p:cNvPr id="291" name="Shape 291"/>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r>
              <a:rPr lang="en-US"/>
              <a:t>Primarily C++</a:t>
            </a:r>
          </a:p>
          <a:p>
            <a:pPr marL="457200" lvl="0" indent="-317500" rtl="0">
              <a:buClr>
                <a:schemeClr val="dk1"/>
              </a:buClr>
              <a:buSzPct val="80459"/>
              <a:buFont typeface="Arial"/>
              <a:buChar char="•"/>
            </a:pPr>
            <a:r>
              <a:rPr lang="en-US"/>
              <a:t>Long compile and link times</a:t>
            </a:r>
          </a:p>
          <a:p>
            <a:pPr marL="457200" lvl="0" indent="-317500" rtl="0">
              <a:buClr>
                <a:schemeClr val="dk1"/>
              </a:buClr>
              <a:buSzPct val="80459"/>
              <a:buFont typeface="Arial"/>
              <a:buChar char="•"/>
            </a:pPr>
            <a:r>
              <a:rPr lang="en-US"/>
              <a:t>Custom batching build step</a:t>
            </a:r>
          </a:p>
          <a:p>
            <a:pPr marL="457200" lvl="0" indent="-317500" rtl="0">
              <a:buClr>
                <a:schemeClr val="dk1"/>
              </a:buClr>
              <a:buSzPct val="80459"/>
              <a:buFont typeface="Arial"/>
              <a:buChar char="•"/>
            </a:pPr>
            <a:r>
              <a:rPr lang="en-US"/>
              <a:t>Used to use VS build system and Incredibuild</a:t>
            </a:r>
          </a:p>
          <a:p>
            <a:pPr marL="457200" lvl="0" indent="-317500" rtl="0">
              <a:buClr>
                <a:schemeClr val="dk1"/>
              </a:buClr>
              <a:buSzPct val="80459"/>
              <a:buFont typeface="Arial"/>
              <a:buChar char="•"/>
            </a:pPr>
            <a:r>
              <a:rPr lang="en-US"/>
              <a:t>Transitioned to JAM/WAF and build servers</a:t>
            </a:r>
          </a:p>
          <a:p>
            <a:pPr marL="457200" lvl="0" indent="-317500" rtl="0">
              <a:buClr>
                <a:schemeClr val="dk1"/>
              </a:buClr>
              <a:buSzPct val="80459"/>
              <a:buFont typeface="Arial"/>
              <a:buChar char="•"/>
            </a:pPr>
            <a:r>
              <a:rPr lang="en-US"/>
              <a:t>Used to be one monolithic code base</a:t>
            </a:r>
          </a:p>
          <a:p>
            <a:pPr marL="457200" lvl="0" indent="-317500" rtl="0">
              <a:buClr>
                <a:schemeClr val="dk1"/>
              </a:buClr>
              <a:buSzPct val="80459"/>
              <a:buFont typeface="Arial"/>
              <a:buChar char="•"/>
            </a:pPr>
            <a:r>
              <a:rPr lang="en-US"/>
              <a:t>Core split up into separate libs</a:t>
            </a:r>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title"/>
          </p:nvPr>
        </p:nvSpPr>
        <p:spPr>
          <a:xfrm>
            <a:off x="381000" y="333375"/>
            <a:ext cx="8229600" cy="619200"/>
          </a:xfrm>
          <a:prstGeom prst="rect">
            <a:avLst/>
          </a:prstGeom>
        </p:spPr>
        <p:txBody>
          <a:bodyPr lIns="91425" tIns="91425" rIns="91425" bIns="91425" anchor="ctr" anchorCtr="0">
            <a:noAutofit/>
          </a:bodyPr>
          <a:lstStyle/>
          <a:p>
            <a:pPr lvl="0" rtl="0">
              <a:buNone/>
            </a:pPr>
            <a:r>
              <a:rPr lang="en-US"/>
              <a:t>Introduction</a:t>
            </a:r>
          </a:p>
        </p:txBody>
      </p:sp>
      <p:sp>
        <p:nvSpPr>
          <p:cNvPr id="173" name="Shape 173"/>
          <p:cNvSpPr txBox="1">
            <a:spLocks noGrp="1"/>
          </p:cNvSpPr>
          <p:nvPr>
            <p:ph type="body" idx="1"/>
          </p:nvPr>
        </p:nvSpPr>
        <p:spPr>
          <a:xfrm>
            <a:off x="457200" y="1047750"/>
            <a:ext cx="8229600" cy="3476700"/>
          </a:xfrm>
          <a:prstGeom prst="rect">
            <a:avLst/>
          </a:prstGeom>
        </p:spPr>
        <p:txBody>
          <a:bodyPr lIns="91425" tIns="91425" rIns="91425" bIns="91425" anchor="t" anchorCtr="0">
            <a:noAutofit/>
          </a:bodyPr>
          <a:lstStyle/>
          <a:p>
            <a:pPr marL="457200" lvl="0" indent="-317500" rtl="0">
              <a:spcBef>
                <a:spcPts val="0"/>
              </a:spcBef>
              <a:buClr>
                <a:schemeClr val="dk1"/>
              </a:buClr>
              <a:buSzPct val="80459"/>
              <a:buFont typeface="Arial"/>
              <a:buChar char="•"/>
            </a:pPr>
            <a:r>
              <a:rPr lang="en-US" dirty="0"/>
              <a:t>Avalanche makes big games!</a:t>
            </a:r>
          </a:p>
          <a:p>
            <a:pPr marL="914400" lvl="1" indent="-317500" rtl="0">
              <a:spcBef>
                <a:spcPts val="0"/>
              </a:spcBef>
              <a:buClr>
                <a:schemeClr val="dk1"/>
              </a:buClr>
              <a:buSzPct val="48275"/>
              <a:buFont typeface="Courier New"/>
              <a:buChar char="o"/>
            </a:pPr>
            <a:r>
              <a:rPr lang="en-US" dirty="0"/>
              <a:t>Just Cause 1 - 32km x 32km</a:t>
            </a:r>
          </a:p>
          <a:p>
            <a:pPr marL="914400" lvl="1" indent="-317500" rtl="0">
              <a:spcBef>
                <a:spcPts val="0"/>
              </a:spcBef>
              <a:buClr>
                <a:schemeClr val="dk1"/>
              </a:buClr>
              <a:buSzPct val="48275"/>
              <a:buFont typeface="Courier New"/>
              <a:buChar char="o"/>
            </a:pPr>
            <a:r>
              <a:rPr lang="en-US" dirty="0"/>
              <a:t>Just Cause 2 - 32km x 32km</a:t>
            </a:r>
          </a:p>
          <a:p>
            <a:pPr marL="457200" lvl="0" indent="-317500" rtl="0">
              <a:spcBef>
                <a:spcPts val="0"/>
              </a:spcBef>
              <a:buClr>
                <a:schemeClr val="dk1"/>
              </a:buClr>
              <a:buSzPct val="80459"/>
              <a:buFont typeface="Arial"/>
              <a:buChar char="•"/>
            </a:pPr>
            <a:r>
              <a:rPr lang="en-US" dirty="0"/>
              <a:t>Same size, but JC2 &gt;&gt; JC1</a:t>
            </a:r>
          </a:p>
          <a:p>
            <a:pPr marL="914400" lvl="1" indent="-317500" rtl="0">
              <a:spcBef>
                <a:spcPts val="0"/>
              </a:spcBef>
              <a:buClr>
                <a:schemeClr val="dk1"/>
              </a:buClr>
              <a:buSzPct val="48275"/>
              <a:buFont typeface="Courier New"/>
              <a:buChar char="o"/>
            </a:pPr>
            <a:r>
              <a:rPr lang="en-US" dirty="0"/>
              <a:t>More content</a:t>
            </a:r>
          </a:p>
          <a:p>
            <a:pPr marL="1371600" lvl="2" indent="-317500" rtl="0">
              <a:spcBef>
                <a:spcPts val="0"/>
              </a:spcBef>
              <a:buClr>
                <a:schemeClr val="dk1"/>
              </a:buClr>
              <a:buSzPct val="48275"/>
              <a:buFont typeface="Wingdings"/>
              <a:buChar char="§"/>
            </a:pPr>
            <a:r>
              <a:rPr lang="en-US" dirty="0"/>
              <a:t>World well populated</a:t>
            </a:r>
          </a:p>
          <a:p>
            <a:pPr marL="1371600" lvl="2" indent="-317500" rtl="0">
              <a:spcBef>
                <a:spcPts val="0"/>
              </a:spcBef>
              <a:buClr>
                <a:schemeClr val="dk1"/>
              </a:buClr>
              <a:buSzPct val="48275"/>
              <a:buFont typeface="Wingdings"/>
              <a:buChar char="§"/>
            </a:pPr>
            <a:r>
              <a:rPr lang="en-US" dirty="0"/>
              <a:t>Focus on areas outside of key </a:t>
            </a:r>
            <a:r>
              <a:rPr lang="en-US" dirty="0" smtClean="0"/>
              <a:t>missions</a:t>
            </a:r>
          </a:p>
          <a:p>
            <a:pPr marL="1371600" lvl="2" indent="-317500">
              <a:spcBef>
                <a:spcPts val="0"/>
              </a:spcBef>
              <a:buSzPct val="48275"/>
              <a:buFont typeface="Wingdings"/>
              <a:buChar char="§"/>
            </a:pPr>
            <a:r>
              <a:rPr lang="en-US" dirty="0" smtClean="0"/>
              <a:t>Designed for </a:t>
            </a:r>
            <a:r>
              <a:rPr lang="en-US" dirty="0" err="1" smtClean="0"/>
              <a:t>replayability</a:t>
            </a:r>
            <a:endParaRPr lang="en-US" dirty="0"/>
          </a:p>
          <a:p>
            <a:pPr marL="914400" lvl="1" indent="-317500" rtl="0">
              <a:spcBef>
                <a:spcPts val="0"/>
              </a:spcBef>
              <a:buClr>
                <a:schemeClr val="dk1"/>
              </a:buClr>
              <a:buSzPct val="48275"/>
              <a:buFont typeface="Courier New"/>
              <a:buChar char="o"/>
            </a:pPr>
            <a:r>
              <a:rPr lang="en-US" dirty="0"/>
              <a:t>More "life</a:t>
            </a:r>
            <a:r>
              <a:rPr lang="en-US" dirty="0" smtClean="0"/>
              <a:t>"</a:t>
            </a:r>
            <a:endParaRPr lang="en-US" dirty="0"/>
          </a:p>
        </p:txBody>
      </p:sp>
    </p:spTree>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381000" y="333375"/>
            <a:ext cx="8229600" cy="619200"/>
          </a:xfrm>
          <a:prstGeom prst="rect">
            <a:avLst/>
          </a:prstGeom>
        </p:spPr>
        <p:txBody>
          <a:bodyPr lIns="91425" tIns="91425" rIns="91425" bIns="91425" anchor="ctr" anchorCtr="0">
            <a:noAutofit/>
          </a:bodyPr>
          <a:lstStyle/>
          <a:p>
            <a:pPr lvl="0" rtl="0">
              <a:buNone/>
            </a:pPr>
            <a:r>
              <a:rPr lang="en-US"/>
              <a:t>Retrospect</a:t>
            </a:r>
          </a:p>
        </p:txBody>
      </p:sp>
      <p:sp>
        <p:nvSpPr>
          <p:cNvPr id="179" name="Shape 179"/>
          <p:cNvSpPr txBox="1">
            <a:spLocks noGrp="1"/>
          </p:cNvSpPr>
          <p:nvPr>
            <p:ph type="body" idx="1"/>
          </p:nvPr>
        </p:nvSpPr>
        <p:spPr>
          <a:xfrm>
            <a:off x="457200" y="1047750"/>
            <a:ext cx="8229600" cy="3476700"/>
          </a:xfrm>
          <a:prstGeom prst="rect">
            <a:avLst/>
          </a:prstGeom>
        </p:spPr>
        <p:txBody>
          <a:bodyPr lIns="91425" tIns="91425" rIns="91425" bIns="91425" anchor="t" anchorCtr="0">
            <a:noAutofit/>
          </a:bodyPr>
          <a:lstStyle/>
          <a:p>
            <a:pPr marL="457200" lvl="0" indent="-317500" rtl="0">
              <a:buClr>
                <a:schemeClr val="dk1"/>
              </a:buClr>
              <a:buSzPct val="80459"/>
              <a:buFont typeface="Arial"/>
              <a:buChar char="•"/>
            </a:pPr>
            <a:r>
              <a:rPr lang="en-US" dirty="0" smtClean="0"/>
              <a:t>Just Cause 2 </a:t>
            </a:r>
            <a:r>
              <a:rPr lang="en-US" dirty="0"/>
              <a:t>was great</a:t>
            </a:r>
          </a:p>
          <a:p>
            <a:pPr marL="457200" lvl="0" indent="-317500" rtl="0">
              <a:buClr>
                <a:schemeClr val="dk1"/>
              </a:buClr>
              <a:buSzPct val="80459"/>
              <a:buFont typeface="Arial"/>
              <a:buChar char="•"/>
            </a:pPr>
            <a:r>
              <a:rPr lang="en-US" dirty="0"/>
              <a:t>... but</a:t>
            </a:r>
          </a:p>
          <a:p>
            <a:pPr marL="914400" lvl="1" indent="-317500" rtl="0">
              <a:buClr>
                <a:schemeClr val="dk1"/>
              </a:buClr>
              <a:buSzPct val="48275"/>
              <a:buFont typeface="Courier New"/>
              <a:buChar char="o"/>
            </a:pPr>
            <a:r>
              <a:rPr lang="en-US" dirty="0"/>
              <a:t>Our tools sucked</a:t>
            </a:r>
          </a:p>
          <a:p>
            <a:pPr marL="914400" lvl="1" indent="-317500" rtl="0">
              <a:buClr>
                <a:schemeClr val="dk1"/>
              </a:buClr>
              <a:buSzPct val="48275"/>
              <a:buFont typeface="Courier New"/>
              <a:buChar char="o"/>
            </a:pPr>
            <a:r>
              <a:rPr lang="en-US" dirty="0"/>
              <a:t>Our pipeline had grown organically</a:t>
            </a:r>
          </a:p>
          <a:p>
            <a:pPr marL="914400" lvl="1" indent="-317500" rtl="0">
              <a:buClr>
                <a:schemeClr val="dk1"/>
              </a:buClr>
              <a:buSzPct val="48275"/>
              <a:buFont typeface="Courier New"/>
              <a:buChar char="o"/>
            </a:pPr>
            <a:r>
              <a:rPr lang="en-US" dirty="0"/>
              <a:t>Lots of down-time and horrible turnaround times</a:t>
            </a:r>
          </a:p>
          <a:p>
            <a:pPr marL="457200" lvl="0" indent="-317500" rtl="0">
              <a:buClr>
                <a:schemeClr val="dk1"/>
              </a:buClr>
              <a:buSzPct val="80459"/>
              <a:buFont typeface="Arial"/>
              <a:buChar char="•"/>
            </a:pPr>
            <a:r>
              <a:rPr lang="en-US" dirty="0"/>
              <a:t>Fortunately:</a:t>
            </a:r>
          </a:p>
          <a:p>
            <a:pPr marL="914400" lvl="1" indent="-317500" rtl="0">
              <a:buClr>
                <a:schemeClr val="dk1"/>
              </a:buClr>
              <a:buSzPct val="48275"/>
              <a:buFont typeface="Courier New"/>
              <a:buChar char="o"/>
            </a:pPr>
            <a:r>
              <a:rPr lang="en-US" dirty="0"/>
              <a:t>We have come a long way since then</a:t>
            </a:r>
          </a:p>
        </p:txBody>
      </p:sp>
    </p:spTree>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381000" y="333375"/>
            <a:ext cx="8229600" cy="619200"/>
          </a:xfrm>
          <a:prstGeom prst="rect">
            <a:avLst/>
          </a:prstGeom>
        </p:spPr>
        <p:txBody>
          <a:bodyPr lIns="91425" tIns="91425" rIns="91425" bIns="91425" anchor="ctr" anchorCtr="0">
            <a:noAutofit/>
          </a:bodyPr>
          <a:lstStyle/>
          <a:p>
            <a:pPr>
              <a:buNone/>
            </a:pPr>
            <a:r>
              <a:rPr lang="en-US"/>
              <a:t>Bringing it to life</a:t>
            </a:r>
          </a:p>
        </p:txBody>
      </p:sp>
      <p:sp>
        <p:nvSpPr>
          <p:cNvPr id="185" name="Shape 185"/>
          <p:cNvSpPr txBox="1">
            <a:spLocks noGrp="1"/>
          </p:cNvSpPr>
          <p:nvPr>
            <p:ph type="body" idx="1"/>
          </p:nvPr>
        </p:nvSpPr>
        <p:spPr>
          <a:xfrm>
            <a:off x="457200" y="1047750"/>
            <a:ext cx="8229600" cy="3476700"/>
          </a:xfrm>
          <a:prstGeom prst="rect">
            <a:avLst/>
          </a:prstGeom>
        </p:spPr>
        <p:txBody>
          <a:bodyPr lIns="91425" tIns="91425" rIns="91425" bIns="91425" anchor="t" anchorCtr="0">
            <a:noAutofit/>
          </a:bodyPr>
          <a:lstStyle/>
          <a:p>
            <a:pPr marL="457200" lvl="0" indent="-317500" rtl="0">
              <a:buClr>
                <a:schemeClr val="dk1"/>
              </a:buClr>
              <a:buSzPct val="80459"/>
              <a:buFont typeface="Arial"/>
              <a:buChar char="•"/>
            </a:pPr>
            <a:r>
              <a:rPr lang="en-US" dirty="0"/>
              <a:t>World </a:t>
            </a:r>
            <a:r>
              <a:rPr lang="en-US" dirty="0" smtClean="0"/>
              <a:t>simulation</a:t>
            </a:r>
          </a:p>
          <a:p>
            <a:pPr marL="457200" indent="-317500">
              <a:buSzPct val="80459"/>
            </a:pPr>
            <a:r>
              <a:rPr lang="en-US" dirty="0" smtClean="0"/>
              <a:t>Diverse game and climate zones</a:t>
            </a:r>
          </a:p>
          <a:p>
            <a:pPr marL="814369" lvl="1" indent="-317500">
              <a:buSzPct val="80459"/>
            </a:pPr>
            <a:r>
              <a:rPr lang="en-US" dirty="0" smtClean="0"/>
              <a:t>Jungle, arctic, desert, sky zone etc.</a:t>
            </a:r>
          </a:p>
          <a:p>
            <a:pPr marL="457200" lvl="0" indent="-317500" rtl="0">
              <a:buClr>
                <a:schemeClr val="dk1"/>
              </a:buClr>
              <a:buSzPct val="80459"/>
              <a:buFont typeface="Arial"/>
              <a:buChar char="•"/>
            </a:pPr>
            <a:r>
              <a:rPr lang="en-US" dirty="0" smtClean="0"/>
              <a:t>Unlimited draw distance</a:t>
            </a:r>
            <a:endParaRPr lang="en-US" dirty="0"/>
          </a:p>
          <a:p>
            <a:pPr marL="814369" lvl="1" indent="-317500">
              <a:buSzPct val="80459"/>
            </a:pPr>
            <a:r>
              <a:rPr lang="en-US" dirty="0"/>
              <a:t>Landmarks</a:t>
            </a:r>
          </a:p>
          <a:p>
            <a:pPr marL="814369" lvl="1" indent="-317500">
              <a:buSzPct val="80459"/>
            </a:pPr>
            <a:r>
              <a:rPr lang="en-US" dirty="0" smtClean="0"/>
              <a:t>Distant lights</a:t>
            </a:r>
            <a:endParaRPr lang="en-US" dirty="0"/>
          </a:p>
          <a:p>
            <a:pPr marL="814369" lvl="1" indent="-317500">
              <a:buSzPct val="80459"/>
            </a:pPr>
            <a:r>
              <a:rPr lang="en-US" dirty="0" smtClean="0"/>
              <a:t>Verticality</a:t>
            </a:r>
            <a:endParaRPr lang="en-US" dirty="0"/>
          </a:p>
        </p:txBody>
      </p:sp>
    </p:spTree>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World Simulation</a:t>
            </a:r>
          </a:p>
        </p:txBody>
      </p:sp>
      <p:sp>
        <p:nvSpPr>
          <p:cNvPr id="191" name="Shape 191"/>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spcBef>
                <a:spcPts val="300"/>
              </a:spcBef>
              <a:buClr>
                <a:schemeClr val="dk1"/>
              </a:buClr>
              <a:buSzPct val="80459"/>
              <a:buFont typeface="Arial"/>
              <a:buChar char="•"/>
            </a:pPr>
            <a:r>
              <a:rPr lang="en-US" dirty="0"/>
              <a:t>There is always something going on</a:t>
            </a:r>
          </a:p>
          <a:p>
            <a:pPr marL="914400" lvl="1" indent="-317500" rtl="0">
              <a:spcBef>
                <a:spcPts val="300"/>
              </a:spcBef>
              <a:buClr>
                <a:schemeClr val="dk1"/>
              </a:buClr>
              <a:buSzPct val="48275"/>
              <a:buFont typeface="Courier New"/>
              <a:buChar char="o"/>
            </a:pPr>
            <a:r>
              <a:rPr lang="en-US" dirty="0"/>
              <a:t>Civilians</a:t>
            </a:r>
          </a:p>
          <a:p>
            <a:pPr marL="914400" lvl="1" indent="-317500" rtl="0">
              <a:spcBef>
                <a:spcPts val="300"/>
              </a:spcBef>
              <a:buClr>
                <a:schemeClr val="dk1"/>
              </a:buClr>
              <a:buSzPct val="48275"/>
              <a:buFont typeface="Courier New"/>
              <a:buChar char="o"/>
            </a:pPr>
            <a:r>
              <a:rPr lang="en-US" dirty="0"/>
              <a:t>Vehicles</a:t>
            </a:r>
          </a:p>
          <a:p>
            <a:pPr marL="914400" lvl="1" indent="-317500" rtl="0">
              <a:spcBef>
                <a:spcPts val="300"/>
              </a:spcBef>
              <a:buClr>
                <a:schemeClr val="dk1"/>
              </a:buClr>
              <a:buSzPct val="48275"/>
              <a:buFont typeface="Courier New"/>
              <a:buChar char="o"/>
            </a:pPr>
            <a:r>
              <a:rPr lang="en-US" dirty="0"/>
              <a:t>Animals</a:t>
            </a:r>
          </a:p>
          <a:p>
            <a:pPr marL="457200" lvl="0" indent="-317500" rtl="0">
              <a:spcBef>
                <a:spcPts val="300"/>
              </a:spcBef>
              <a:buClr>
                <a:schemeClr val="dk1"/>
              </a:buClr>
              <a:buSzPct val="80459"/>
              <a:buFont typeface="Arial"/>
              <a:buChar char="•"/>
            </a:pPr>
            <a:r>
              <a:rPr lang="en-US" dirty="0"/>
              <a:t>Also important to </a:t>
            </a:r>
            <a:r>
              <a:rPr lang="en-US" dirty="0" err="1" smtClean="0"/>
              <a:t>gameplay</a:t>
            </a:r>
            <a:endParaRPr lang="en-US" dirty="0" smtClean="0"/>
          </a:p>
          <a:p>
            <a:pPr marL="457200" indent="-317500">
              <a:spcBef>
                <a:spcPts val="300"/>
              </a:spcBef>
              <a:buSzPct val="80459"/>
            </a:pPr>
            <a:r>
              <a:rPr lang="en-US" dirty="0" smtClean="0"/>
              <a:t>Dynamic weather system</a:t>
            </a:r>
          </a:p>
          <a:p>
            <a:pPr marL="457200" lvl="0" indent="-317500" rtl="0">
              <a:spcBef>
                <a:spcPts val="300"/>
              </a:spcBef>
              <a:buClr>
                <a:schemeClr val="dk1"/>
              </a:buClr>
              <a:buSzPct val="80459"/>
              <a:buFont typeface="Arial"/>
              <a:buChar char="•"/>
            </a:pPr>
            <a:r>
              <a:rPr lang="en-US" dirty="0" smtClean="0"/>
              <a:t>Day-night </a:t>
            </a:r>
            <a:r>
              <a:rPr lang="en-US" dirty="0"/>
              <a:t>cycle</a:t>
            </a:r>
          </a:p>
          <a:p>
            <a:pPr marL="914400" lvl="1" indent="-317500" rtl="0">
              <a:spcBef>
                <a:spcPts val="300"/>
              </a:spcBef>
              <a:buClr>
                <a:schemeClr val="dk1"/>
              </a:buClr>
              <a:buSzPct val="48275"/>
              <a:buFont typeface="Courier New"/>
              <a:buChar char="o"/>
            </a:pPr>
            <a:r>
              <a:rPr lang="en-US" dirty="0"/>
              <a:t>Variable time </a:t>
            </a:r>
            <a:r>
              <a:rPr lang="en-US" dirty="0" smtClean="0"/>
              <a:t>speed</a:t>
            </a:r>
            <a:endParaRPr lang="en-US" dirty="0"/>
          </a:p>
        </p:txBody>
      </p:sp>
    </p:spTree>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Time of day cycle</a:t>
            </a:r>
          </a:p>
        </p:txBody>
      </p:sp>
      <p:sp>
        <p:nvSpPr>
          <p:cNvPr id="197" name="Shape 197"/>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endParaRPr/>
          </a:p>
        </p:txBody>
      </p:sp>
      <p:sp>
        <p:nvSpPr>
          <p:cNvPr id="198" name="Shape 198"/>
          <p:cNvSpPr/>
          <p:nvPr/>
        </p:nvSpPr>
        <p:spPr>
          <a:xfrm>
            <a:off x="814612" y="952575"/>
            <a:ext cx="7514774" cy="3571875"/>
          </a:xfrm>
          <a:prstGeom prst="rect">
            <a:avLst/>
          </a:prstGeom>
          <a:blipFill>
            <a:blip r:embed="rId3"/>
            <a:stretch>
              <a:fillRect/>
            </a:stretch>
          </a:blipFill>
          <a:ln>
            <a:noFill/>
          </a:ln>
        </p:spPr>
      </p:sp>
    </p:spTree>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Vegetation Rendering</a:t>
            </a:r>
          </a:p>
        </p:txBody>
      </p:sp>
      <p:sp>
        <p:nvSpPr>
          <p:cNvPr id="204" name="Shape 204"/>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r>
              <a:rPr lang="en-US" dirty="0" smtClean="0"/>
              <a:t>Four </a:t>
            </a:r>
            <a:r>
              <a:rPr lang="en-US" dirty="0"/>
              <a:t>systems for rendering</a:t>
            </a:r>
          </a:p>
          <a:p>
            <a:pPr marL="954069" lvl="1" indent="-457200">
              <a:buSzPct val="80459"/>
              <a:buFont typeface="+mj-lt"/>
              <a:buAutoNum type="arabicPeriod"/>
            </a:pPr>
            <a:r>
              <a:rPr lang="en-US" dirty="0"/>
              <a:t>Full models with LOD</a:t>
            </a:r>
          </a:p>
          <a:p>
            <a:pPr marL="954069" lvl="1" indent="-457200">
              <a:buSzPct val="80459"/>
              <a:buFont typeface="+mj-lt"/>
              <a:buAutoNum type="arabicPeriod"/>
            </a:pPr>
            <a:r>
              <a:rPr lang="en-US" dirty="0"/>
              <a:t>Impostors</a:t>
            </a:r>
          </a:p>
          <a:p>
            <a:pPr marL="954069" lvl="1" indent="-457200">
              <a:buSzPct val="80459"/>
              <a:buFont typeface="+mj-lt"/>
              <a:buAutoNum type="arabicPeriod"/>
            </a:pPr>
            <a:r>
              <a:rPr lang="en-US" dirty="0"/>
              <a:t>Forest carpet</a:t>
            </a:r>
          </a:p>
          <a:p>
            <a:pPr marL="954069" lvl="1" indent="-457200">
              <a:buSzPct val="80459"/>
              <a:buFont typeface="+mj-lt"/>
              <a:buAutoNum type="arabicPeriod"/>
            </a:pPr>
            <a:r>
              <a:rPr lang="en-US" dirty="0"/>
              <a:t>Forest fins</a:t>
            </a:r>
          </a:p>
        </p:txBody>
      </p:sp>
    </p:spTree>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xfrm>
            <a:off x="381000" y="333375"/>
            <a:ext cx="8229600" cy="619200"/>
          </a:xfrm>
          <a:prstGeom prst="rect">
            <a:avLst/>
          </a:prstGeom>
          <a:noFill/>
          <a:ln>
            <a:noFill/>
          </a:ln>
        </p:spPr>
        <p:txBody>
          <a:bodyPr lIns="81625" tIns="40800" rIns="81625" bIns="40800" anchor="ctr" anchorCtr="0">
            <a:noAutofit/>
          </a:bodyPr>
          <a:lstStyle/>
          <a:p>
            <a:pPr lvl="0" rtl="0">
              <a:buNone/>
            </a:pPr>
            <a:r>
              <a:rPr lang="en-US"/>
              <a:t>Vegetation Rendering</a:t>
            </a:r>
          </a:p>
        </p:txBody>
      </p:sp>
      <p:sp>
        <p:nvSpPr>
          <p:cNvPr id="204" name="Shape 204"/>
          <p:cNvSpPr txBox="1">
            <a:spLocks noGrp="1"/>
          </p:cNvSpPr>
          <p:nvPr>
            <p:ph type="body" idx="1"/>
          </p:nvPr>
        </p:nvSpPr>
        <p:spPr>
          <a:xfrm>
            <a:off x="457200" y="1047750"/>
            <a:ext cx="8229600" cy="3476700"/>
          </a:xfrm>
          <a:prstGeom prst="rect">
            <a:avLst/>
          </a:prstGeom>
          <a:noFill/>
          <a:ln>
            <a:noFill/>
          </a:ln>
        </p:spPr>
        <p:txBody>
          <a:bodyPr lIns="81625" tIns="40800" rIns="81625" bIns="40800" anchor="t" anchorCtr="0">
            <a:noAutofit/>
          </a:bodyPr>
          <a:lstStyle/>
          <a:p>
            <a:pPr marL="457200" lvl="0" indent="-317500" rtl="0">
              <a:buClr>
                <a:schemeClr val="dk1"/>
              </a:buClr>
              <a:buSzPct val="80459"/>
              <a:buFont typeface="Arial"/>
              <a:buChar char="•"/>
            </a:pPr>
            <a:endParaRPr lang="en-US" dirty="0"/>
          </a:p>
        </p:txBody>
      </p:sp>
      <p:pic>
        <p:nvPicPr>
          <p:cNvPr id="1026" name="Picture 2" descr="C:\Fraps\Screenshots\JustCause2 2013-07-21 22-29-13-53.jpg"/>
          <p:cNvPicPr>
            <a:picLocks noChangeAspect="1" noChangeArrowheads="1"/>
          </p:cNvPicPr>
          <p:nvPr/>
        </p:nvPicPr>
        <p:blipFill>
          <a:blip r:embed="rId3"/>
          <a:srcRect/>
          <a:stretch>
            <a:fillRect/>
          </a:stretch>
        </p:blipFill>
        <p:spPr bwMode="auto">
          <a:xfrm>
            <a:off x="1457303" y="973325"/>
            <a:ext cx="6043655" cy="3777284"/>
          </a:xfrm>
          <a:prstGeom prst="rect">
            <a:avLst/>
          </a:prstGeom>
          <a:noFill/>
          <a:effectLst>
            <a:outerShdw blurRad="63500" sx="102000" sy="102000" algn="ctr" rotWithShape="0">
              <a:prstClr val="black">
                <a:alpha val="40000"/>
              </a:prstClr>
            </a:outerShdw>
          </a:effectLst>
        </p:spPr>
      </p:pic>
    </p:spTree>
  </p:cSld>
  <p:clrMapOvr>
    <a:masterClrMapping/>
  </p:clrMapOvr>
  <p:transition spd="med">
    <p:fade/>
  </p:transition>
  <p:timing>
    <p:tnLst>
      <p:par>
        <p:cTn id="1" dur="indefinite" restart="never" nodeType="tmRoot"/>
      </p:par>
    </p:tnLst>
  </p:timing>
</p:sld>
</file>

<file path=ppt/theme/theme1.xml><?xml version="1.0" encoding="utf-8"?>
<a:theme xmlns:a="http://schemas.openxmlformats.org/drawingml/2006/mai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TotalTime>
  <Words>2509</Words>
  <Application>Microsoft Office PowerPoint</Application>
  <PresentationFormat>On-screen Show (16:9)</PresentationFormat>
  <Paragraphs>232</Paragraphs>
  <Slides>28</Slides>
  <Notes>28</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
      <vt:lpstr>Slide 1</vt:lpstr>
      <vt:lpstr>Populating a Massive Game World</vt:lpstr>
      <vt:lpstr>Introduction</vt:lpstr>
      <vt:lpstr>Retrospect</vt:lpstr>
      <vt:lpstr>Bringing it to life</vt:lpstr>
      <vt:lpstr>World Simulation</vt:lpstr>
      <vt:lpstr>Time of day cycle</vt:lpstr>
      <vt:lpstr>Vegetation Rendering</vt:lpstr>
      <vt:lpstr>Vegetation Rendering</vt:lpstr>
      <vt:lpstr>Vegetation Rendering</vt:lpstr>
      <vt:lpstr>Landmarks</vt:lpstr>
      <vt:lpstr>Landmarks</vt:lpstr>
      <vt:lpstr>Lighting</vt:lpstr>
      <vt:lpstr>Distant lights</vt:lpstr>
      <vt:lpstr>Verticality</vt:lpstr>
      <vt:lpstr>Content Modularization</vt:lpstr>
      <vt:lpstr>Landscape Authoring</vt:lpstr>
      <vt:lpstr>Vegetation Authoring</vt:lpstr>
      <vt:lpstr>Vegetation Authoring</vt:lpstr>
      <vt:lpstr>Vegetation Authoring</vt:lpstr>
      <vt:lpstr>Content build problems</vt:lpstr>
      <vt:lpstr>Content build fixes</vt:lpstr>
      <vt:lpstr>Content build times</vt:lpstr>
      <vt:lpstr>Build distribution</vt:lpstr>
      <vt:lpstr>Conclusions</vt:lpstr>
      <vt:lpstr>Slide 26</vt:lpstr>
      <vt:lpstr>Bonus slides</vt:lpstr>
      <vt:lpstr>Code build</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Humus</dc:creator>
  <cp:lastModifiedBy>Emil Persson</cp:lastModifiedBy>
  <cp:revision>39</cp:revision>
  <dcterms:modified xsi:type="dcterms:W3CDTF">2013-07-25T20:14:43Z</dcterms:modified>
</cp:coreProperties>
</file>